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278" r:id="rId6"/>
    <p:sldId id="257" r:id="rId7"/>
    <p:sldId id="258" r:id="rId8"/>
    <p:sldId id="259" r:id="rId9"/>
    <p:sldId id="260" r:id="rId10"/>
    <p:sldId id="282" r:id="rId11"/>
    <p:sldId id="261" r:id="rId12"/>
    <p:sldId id="281" r:id="rId13"/>
    <p:sldId id="262" r:id="rId14"/>
    <p:sldId id="263" r:id="rId15"/>
    <p:sldId id="264" r:id="rId16"/>
    <p:sldId id="284" r:id="rId17"/>
    <p:sldId id="283" r:id="rId18"/>
    <p:sldId id="279"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077E41-2F3E-E69F-3ADF-04A9981D655C}" v="4" dt="2025-09-11T10:03:48.9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ina van Ierland" userId="S::ierlandm@talnet.nl::1f99e5cb-feba-4db1-b87e-43f534b92442" providerId="AD" clId="Web-{55B4150F-ECB1-4A23-9729-B1AB20ACB354}"/>
    <pc:docChg chg="modSld">
      <pc:chgData name="Maina van Ierland" userId="S::ierlandm@talnet.nl::1f99e5cb-feba-4db1-b87e-43f534b92442" providerId="AD" clId="Web-{55B4150F-ECB1-4A23-9729-B1AB20ACB354}" dt="2025-09-08T11:19:04.029" v="26"/>
      <pc:docMkLst>
        <pc:docMk/>
      </pc:docMkLst>
      <pc:sldChg chg="addSp delSp modSp addAnim delAnim">
        <pc:chgData name="Maina van Ierland" userId="S::ierlandm@talnet.nl::1f99e5cb-feba-4db1-b87e-43f534b92442" providerId="AD" clId="Web-{55B4150F-ECB1-4A23-9729-B1AB20ACB354}" dt="2025-09-08T11:19:04.029" v="26"/>
        <pc:sldMkLst>
          <pc:docMk/>
          <pc:sldMk cId="3311022172" sldId="263"/>
        </pc:sldMkLst>
        <pc:spChg chg="mod">
          <ac:chgData name="Maina van Ierland" userId="S::ierlandm@talnet.nl::1f99e5cb-feba-4db1-b87e-43f534b92442" providerId="AD" clId="Web-{55B4150F-ECB1-4A23-9729-B1AB20ACB354}" dt="2025-09-08T11:17:45.152" v="8" actId="1076"/>
          <ac:spMkLst>
            <pc:docMk/>
            <pc:sldMk cId="3311022172" sldId="263"/>
            <ac:spMk id="2" creationId="{03E231B1-6B59-7E1C-4805-C298725FA95C}"/>
          </ac:spMkLst>
        </pc:spChg>
        <pc:spChg chg="mod">
          <ac:chgData name="Maina van Ierland" userId="S::ierlandm@talnet.nl::1f99e5cb-feba-4db1-b87e-43f534b92442" providerId="AD" clId="Web-{55B4150F-ECB1-4A23-9729-B1AB20ACB354}" dt="2025-09-08T11:18:23.293" v="18" actId="1076"/>
          <ac:spMkLst>
            <pc:docMk/>
            <pc:sldMk cId="3311022172" sldId="263"/>
            <ac:spMk id="3" creationId="{C0576662-7EF3-D8AE-94AF-3034AAA75990}"/>
          </ac:spMkLst>
        </pc:spChg>
        <pc:picChg chg="add mod">
          <ac:chgData name="Maina van Ierland" userId="S::ierlandm@talnet.nl::1f99e5cb-feba-4db1-b87e-43f534b92442" providerId="AD" clId="Web-{55B4150F-ECB1-4A23-9729-B1AB20ACB354}" dt="2025-09-08T11:17:40.823" v="7" actId="1076"/>
          <ac:picMkLst>
            <pc:docMk/>
            <pc:sldMk cId="3311022172" sldId="263"/>
            <ac:picMk id="6" creationId="{70EBB839-E937-E13F-1E53-4D8CBEC163BF}"/>
          </ac:picMkLst>
        </pc:picChg>
        <pc:picChg chg="add mod">
          <ac:chgData name="Maina van Ierland" userId="S::ierlandm@talnet.nl::1f99e5cb-feba-4db1-b87e-43f534b92442" providerId="AD" clId="Web-{55B4150F-ECB1-4A23-9729-B1AB20ACB354}" dt="2025-09-08T11:18:42.059" v="24" actId="1076"/>
          <ac:picMkLst>
            <pc:docMk/>
            <pc:sldMk cId="3311022172" sldId="263"/>
            <ac:picMk id="7" creationId="{94FFE607-273A-661E-59F3-ACF2039F5155}"/>
          </ac:picMkLst>
        </pc:picChg>
      </pc:sldChg>
    </pc:docChg>
  </pc:docChgLst>
  <pc:docChgLst>
    <pc:chgData name="Roy Lagerburg" userId="62eee402-ad65-4b2d-9856-0000c3cf7d70" providerId="ADAL" clId="{82E4FA62-D919-4CD1-B9C7-7B3CC037A83E}"/>
    <pc:docChg chg="custSel addSld delSld modSld">
      <pc:chgData name="Roy Lagerburg" userId="62eee402-ad65-4b2d-9856-0000c3cf7d70" providerId="ADAL" clId="{82E4FA62-D919-4CD1-B9C7-7B3CC037A83E}" dt="2024-09-19T09:43:45.148" v="486" actId="3626"/>
      <pc:docMkLst>
        <pc:docMk/>
      </pc:docMkLst>
      <pc:sldChg chg="addSp modSp mod">
        <pc:chgData name="Roy Lagerburg" userId="62eee402-ad65-4b2d-9856-0000c3cf7d70" providerId="ADAL" clId="{82E4FA62-D919-4CD1-B9C7-7B3CC037A83E}" dt="2024-09-19T08:02:20.439" v="276" actId="1076"/>
        <pc:sldMkLst>
          <pc:docMk/>
          <pc:sldMk cId="28079745" sldId="256"/>
        </pc:sldMkLst>
      </pc:sldChg>
      <pc:sldChg chg="modSp mod modNotesTx">
        <pc:chgData name="Roy Lagerburg" userId="62eee402-ad65-4b2d-9856-0000c3cf7d70" providerId="ADAL" clId="{82E4FA62-D919-4CD1-B9C7-7B3CC037A83E}" dt="2024-09-19T09:23:04.149" v="345" actId="20577"/>
        <pc:sldMkLst>
          <pc:docMk/>
          <pc:sldMk cId="3843355626" sldId="257"/>
        </pc:sldMkLst>
      </pc:sldChg>
      <pc:sldChg chg="modNotesTx">
        <pc:chgData name="Roy Lagerburg" userId="62eee402-ad65-4b2d-9856-0000c3cf7d70" providerId="ADAL" clId="{82E4FA62-D919-4CD1-B9C7-7B3CC037A83E}" dt="2024-09-19T09:23:09.856" v="347" actId="20577"/>
        <pc:sldMkLst>
          <pc:docMk/>
          <pc:sldMk cId="1054414017" sldId="259"/>
        </pc:sldMkLst>
      </pc:sldChg>
      <pc:sldChg chg="addSp modSp mod">
        <pc:chgData name="Roy Lagerburg" userId="62eee402-ad65-4b2d-9856-0000c3cf7d70" providerId="ADAL" clId="{82E4FA62-D919-4CD1-B9C7-7B3CC037A83E}" dt="2024-09-19T05:55:55.592" v="61" actId="1076"/>
        <pc:sldMkLst>
          <pc:docMk/>
          <pc:sldMk cId="478969235" sldId="260"/>
        </pc:sldMkLst>
      </pc:sldChg>
      <pc:sldChg chg="addSp modSp mod modNotesTx">
        <pc:chgData name="Roy Lagerburg" userId="62eee402-ad65-4b2d-9856-0000c3cf7d70" providerId="ADAL" clId="{82E4FA62-D919-4CD1-B9C7-7B3CC037A83E}" dt="2024-09-19T09:23:24.877" v="354" actId="20577"/>
        <pc:sldMkLst>
          <pc:docMk/>
          <pc:sldMk cId="1241093433" sldId="262"/>
        </pc:sldMkLst>
      </pc:sldChg>
      <pc:sldChg chg="modNotesTx">
        <pc:chgData name="Roy Lagerburg" userId="62eee402-ad65-4b2d-9856-0000c3cf7d70" providerId="ADAL" clId="{82E4FA62-D919-4CD1-B9C7-7B3CC037A83E}" dt="2024-09-19T09:23:29.154" v="356" actId="20577"/>
        <pc:sldMkLst>
          <pc:docMk/>
          <pc:sldMk cId="3311022172" sldId="263"/>
        </pc:sldMkLst>
      </pc:sldChg>
      <pc:sldChg chg="addSp modSp mod modNotesTx">
        <pc:chgData name="Roy Lagerburg" userId="62eee402-ad65-4b2d-9856-0000c3cf7d70" providerId="ADAL" clId="{82E4FA62-D919-4CD1-B9C7-7B3CC037A83E}" dt="2024-09-19T09:23:34.749" v="358" actId="20577"/>
        <pc:sldMkLst>
          <pc:docMk/>
          <pc:sldMk cId="2494036671" sldId="264"/>
        </pc:sldMkLst>
      </pc:sldChg>
      <pc:sldChg chg="modSp mod modNotesTx">
        <pc:chgData name="Roy Lagerburg" userId="62eee402-ad65-4b2d-9856-0000c3cf7d70" providerId="ADAL" clId="{82E4FA62-D919-4CD1-B9C7-7B3CC037A83E}" dt="2024-09-19T09:22:57.536" v="342" actId="20577"/>
        <pc:sldMkLst>
          <pc:docMk/>
          <pc:sldMk cId="3898244208" sldId="278"/>
        </pc:sldMkLst>
      </pc:sldChg>
      <pc:sldChg chg="addSp delSp modSp mod modNotesTx">
        <pc:chgData name="Roy Lagerburg" userId="62eee402-ad65-4b2d-9856-0000c3cf7d70" providerId="ADAL" clId="{82E4FA62-D919-4CD1-B9C7-7B3CC037A83E}" dt="2024-09-19T09:43:45.148" v="486" actId="3626"/>
        <pc:sldMkLst>
          <pc:docMk/>
          <pc:sldMk cId="3408712290" sldId="279"/>
        </pc:sldMkLst>
      </pc:sldChg>
      <pc:sldChg chg="modSp del mod">
        <pc:chgData name="Roy Lagerburg" userId="62eee402-ad65-4b2d-9856-0000c3cf7d70" providerId="ADAL" clId="{82E4FA62-D919-4CD1-B9C7-7B3CC037A83E}" dt="2024-09-19T08:05:19.793" v="312" actId="47"/>
        <pc:sldMkLst>
          <pc:docMk/>
          <pc:sldMk cId="740549323" sldId="280"/>
        </pc:sldMkLst>
      </pc:sldChg>
      <pc:sldChg chg="addSp modSp mod modNotesTx">
        <pc:chgData name="Roy Lagerburg" userId="62eee402-ad65-4b2d-9856-0000c3cf7d70" providerId="ADAL" clId="{82E4FA62-D919-4CD1-B9C7-7B3CC037A83E}" dt="2024-09-19T09:27:04.072" v="379" actId="20577"/>
        <pc:sldMkLst>
          <pc:docMk/>
          <pc:sldMk cId="3130372637" sldId="281"/>
        </pc:sldMkLst>
      </pc:sldChg>
      <pc:sldChg chg="addSp modSp add mod">
        <pc:chgData name="Roy Lagerburg" userId="62eee402-ad65-4b2d-9856-0000c3cf7d70" providerId="ADAL" clId="{82E4FA62-D919-4CD1-B9C7-7B3CC037A83E}" dt="2024-09-19T05:54:17.318" v="56" actId="6549"/>
        <pc:sldMkLst>
          <pc:docMk/>
          <pc:sldMk cId="184631408" sldId="282"/>
        </pc:sldMkLst>
      </pc:sldChg>
      <pc:sldChg chg="delSp modSp add mod modNotesTx">
        <pc:chgData name="Roy Lagerburg" userId="62eee402-ad65-4b2d-9856-0000c3cf7d70" providerId="ADAL" clId="{82E4FA62-D919-4CD1-B9C7-7B3CC037A83E}" dt="2024-09-19T09:23:41.492" v="360" actId="20577"/>
        <pc:sldMkLst>
          <pc:docMk/>
          <pc:sldMk cId="3697469022" sldId="283"/>
        </pc:sldMkLst>
      </pc:sldChg>
    </pc:docChg>
  </pc:docChgLst>
  <pc:docChgLst>
    <pc:chgData name="Maina van Ierland" userId="1f99e5cb-feba-4db1-b87e-43f534b92442" providerId="ADAL" clId="{D8483A65-99AB-4830-8D48-8DD09B8EA869}"/>
    <pc:docChg chg="custSel modSld">
      <pc:chgData name="Maina van Ierland" userId="1f99e5cb-feba-4db1-b87e-43f534b92442" providerId="ADAL" clId="{D8483A65-99AB-4830-8D48-8DD09B8EA869}" dt="2024-09-19T15:03:37.352" v="124" actId="1076"/>
      <pc:docMkLst>
        <pc:docMk/>
      </pc:docMkLst>
      <pc:sldChg chg="addSp modSp mod">
        <pc:chgData name="Maina van Ierland" userId="1f99e5cb-feba-4db1-b87e-43f534b92442" providerId="ADAL" clId="{D8483A65-99AB-4830-8D48-8DD09B8EA869}" dt="2024-09-19T14:56:56.803" v="11" actId="27636"/>
        <pc:sldMkLst>
          <pc:docMk/>
          <pc:sldMk cId="1054414017" sldId="259"/>
        </pc:sldMkLst>
      </pc:sldChg>
      <pc:sldChg chg="addSp modSp mod">
        <pc:chgData name="Maina van Ierland" userId="1f99e5cb-feba-4db1-b87e-43f534b92442" providerId="ADAL" clId="{D8483A65-99AB-4830-8D48-8DD09B8EA869}" dt="2024-09-19T14:59:55.653" v="112" actId="1076"/>
        <pc:sldMkLst>
          <pc:docMk/>
          <pc:sldMk cId="3171510304" sldId="261"/>
        </pc:sldMkLst>
      </pc:sldChg>
      <pc:sldChg chg="addSp modSp mod modAnim">
        <pc:chgData name="Maina van Ierland" userId="1f99e5cb-feba-4db1-b87e-43f534b92442" providerId="ADAL" clId="{D8483A65-99AB-4830-8D48-8DD09B8EA869}" dt="2024-09-19T15:01:51.696" v="117"/>
        <pc:sldMkLst>
          <pc:docMk/>
          <pc:sldMk cId="3311022172" sldId="263"/>
        </pc:sldMkLst>
      </pc:sldChg>
      <pc:sldChg chg="addSp modSp mod">
        <pc:chgData name="Maina van Ierland" userId="1f99e5cb-feba-4db1-b87e-43f534b92442" providerId="ADAL" clId="{D8483A65-99AB-4830-8D48-8DD09B8EA869}" dt="2024-09-19T15:03:37.352" v="124" actId="1076"/>
        <pc:sldMkLst>
          <pc:docMk/>
          <pc:sldMk cId="3697469022" sldId="283"/>
        </pc:sldMkLst>
      </pc:sldChg>
    </pc:docChg>
  </pc:docChgLst>
  <pc:docChgLst>
    <pc:chgData name="Maina van Ierland" userId="S::ierlandm@talnet.nl::1f99e5cb-feba-4db1-b87e-43f534b92442" providerId="AD" clId="Web-{5ED18171-9418-4638-8407-E646964CFFD8}"/>
    <pc:docChg chg="modSld">
      <pc:chgData name="Maina van Ierland" userId="S::ierlandm@talnet.nl::1f99e5cb-feba-4db1-b87e-43f534b92442" providerId="AD" clId="Web-{5ED18171-9418-4638-8407-E646964CFFD8}" dt="2025-09-08T11:11:40.042" v="82" actId="20577"/>
      <pc:docMkLst>
        <pc:docMk/>
      </pc:docMkLst>
      <pc:sldChg chg="modSp">
        <pc:chgData name="Maina van Ierland" userId="S::ierlandm@talnet.nl::1f99e5cb-feba-4db1-b87e-43f534b92442" providerId="AD" clId="Web-{5ED18171-9418-4638-8407-E646964CFFD8}" dt="2025-09-08T11:02:05.261" v="1" actId="20577"/>
        <pc:sldMkLst>
          <pc:docMk/>
          <pc:sldMk cId="28079745" sldId="256"/>
        </pc:sldMkLst>
        <pc:spChg chg="mod">
          <ac:chgData name="Maina van Ierland" userId="S::ierlandm@talnet.nl::1f99e5cb-feba-4db1-b87e-43f534b92442" providerId="AD" clId="Web-{5ED18171-9418-4638-8407-E646964CFFD8}" dt="2025-09-08T11:02:05.261" v="1" actId="20577"/>
          <ac:spMkLst>
            <pc:docMk/>
            <pc:sldMk cId="28079745" sldId="256"/>
            <ac:spMk id="3" creationId="{9697D8C7-8DAB-D2A5-A756-C166BDB3A512}"/>
          </ac:spMkLst>
        </pc:spChg>
      </pc:sldChg>
      <pc:sldChg chg="modSp">
        <pc:chgData name="Maina van Ierland" userId="S::ierlandm@talnet.nl::1f99e5cb-feba-4db1-b87e-43f534b92442" providerId="AD" clId="Web-{5ED18171-9418-4638-8407-E646964CFFD8}" dt="2025-09-08T11:11:40.042" v="82" actId="20577"/>
        <pc:sldMkLst>
          <pc:docMk/>
          <pc:sldMk cId="3843355626" sldId="257"/>
        </pc:sldMkLst>
        <pc:spChg chg="mod">
          <ac:chgData name="Maina van Ierland" userId="S::ierlandm@talnet.nl::1f99e5cb-feba-4db1-b87e-43f534b92442" providerId="AD" clId="Web-{5ED18171-9418-4638-8407-E646964CFFD8}" dt="2025-09-08T11:11:40.042" v="82" actId="20577"/>
          <ac:spMkLst>
            <pc:docMk/>
            <pc:sldMk cId="3843355626" sldId="257"/>
            <ac:spMk id="2" creationId="{03E231B1-6B59-7E1C-4805-C298725FA95C}"/>
          </ac:spMkLst>
        </pc:spChg>
        <pc:spChg chg="mod">
          <ac:chgData name="Maina van Ierland" userId="S::ierlandm@talnet.nl::1f99e5cb-feba-4db1-b87e-43f534b92442" providerId="AD" clId="Web-{5ED18171-9418-4638-8407-E646964CFFD8}" dt="2025-09-08T11:11:23.417" v="81" actId="14100"/>
          <ac:spMkLst>
            <pc:docMk/>
            <pc:sldMk cId="3843355626" sldId="257"/>
            <ac:spMk id="3" creationId="{C0576662-7EF3-D8AE-94AF-3034AAA75990}"/>
          </ac:spMkLst>
        </pc:spChg>
      </pc:sldChg>
      <pc:sldChg chg="modSp">
        <pc:chgData name="Maina van Ierland" userId="S::ierlandm@talnet.nl::1f99e5cb-feba-4db1-b87e-43f534b92442" providerId="AD" clId="Web-{5ED18171-9418-4638-8407-E646964CFFD8}" dt="2025-09-08T11:02:25.683" v="4" actId="20577"/>
        <pc:sldMkLst>
          <pc:docMk/>
          <pc:sldMk cId="412686259" sldId="258"/>
        </pc:sldMkLst>
        <pc:spChg chg="mod">
          <ac:chgData name="Maina van Ierland" userId="S::ierlandm@talnet.nl::1f99e5cb-feba-4db1-b87e-43f534b92442" providerId="AD" clId="Web-{5ED18171-9418-4638-8407-E646964CFFD8}" dt="2025-09-08T11:02:25.683" v="4" actId="20577"/>
          <ac:spMkLst>
            <pc:docMk/>
            <pc:sldMk cId="412686259" sldId="258"/>
            <ac:spMk id="3" creationId="{1E7A44CE-6B32-2242-51F9-EF817B75A4BC}"/>
          </ac:spMkLst>
        </pc:spChg>
      </pc:sldChg>
      <pc:sldChg chg="addSp delSp modSp delAnim modNotes">
        <pc:chgData name="Maina van Ierland" userId="S::ierlandm@talnet.nl::1f99e5cb-feba-4db1-b87e-43f534b92442" providerId="AD" clId="Web-{5ED18171-9418-4638-8407-E646964CFFD8}" dt="2025-09-08T11:06:10.028" v="14"/>
        <pc:sldMkLst>
          <pc:docMk/>
          <pc:sldMk cId="3311022172" sldId="263"/>
        </pc:sldMkLst>
      </pc:sldChg>
      <pc:sldChg chg="modSp">
        <pc:chgData name="Maina van Ierland" userId="S::ierlandm@talnet.nl::1f99e5cb-feba-4db1-b87e-43f534b92442" providerId="AD" clId="Web-{5ED18171-9418-4638-8407-E646964CFFD8}" dt="2025-09-08T11:11:03.322" v="80" actId="20577"/>
        <pc:sldMkLst>
          <pc:docMk/>
          <pc:sldMk cId="3408712290" sldId="279"/>
        </pc:sldMkLst>
        <pc:spChg chg="mod">
          <ac:chgData name="Maina van Ierland" userId="S::ierlandm@talnet.nl::1f99e5cb-feba-4db1-b87e-43f534b92442" providerId="AD" clId="Web-{5ED18171-9418-4638-8407-E646964CFFD8}" dt="2025-09-08T11:11:03.322" v="80" actId="20577"/>
          <ac:spMkLst>
            <pc:docMk/>
            <pc:sldMk cId="3408712290" sldId="279"/>
            <ac:spMk id="2" creationId="{03E231B1-6B59-7E1C-4805-C298725FA95C}"/>
          </ac:spMkLst>
        </pc:spChg>
      </pc:sldChg>
      <pc:sldChg chg="addSp modSp">
        <pc:chgData name="Maina van Ierland" userId="S::ierlandm@talnet.nl::1f99e5cb-feba-4db1-b87e-43f534b92442" providerId="AD" clId="Web-{5ED18171-9418-4638-8407-E646964CFFD8}" dt="2025-09-08T11:10:45.587" v="76" actId="20577"/>
        <pc:sldMkLst>
          <pc:docMk/>
          <pc:sldMk cId="1084551614" sldId="284"/>
        </pc:sldMkLst>
        <pc:spChg chg="mod">
          <ac:chgData name="Maina van Ierland" userId="S::ierlandm@talnet.nl::1f99e5cb-feba-4db1-b87e-43f534b92442" providerId="AD" clId="Web-{5ED18171-9418-4638-8407-E646964CFFD8}" dt="2025-09-08T11:08:54.318" v="20" actId="20577"/>
          <ac:spMkLst>
            <pc:docMk/>
            <pc:sldMk cId="1084551614" sldId="284"/>
            <ac:spMk id="2" creationId="{88545250-8C8D-B69D-6929-E44078D73B2D}"/>
          </ac:spMkLst>
        </pc:spChg>
        <pc:spChg chg="mod">
          <ac:chgData name="Maina van Ierland" userId="S::ierlandm@talnet.nl::1f99e5cb-feba-4db1-b87e-43f534b92442" providerId="AD" clId="Web-{5ED18171-9418-4638-8407-E646964CFFD8}" dt="2025-09-08T11:10:45.587" v="76" actId="20577"/>
          <ac:spMkLst>
            <pc:docMk/>
            <pc:sldMk cId="1084551614" sldId="284"/>
            <ac:spMk id="3" creationId="{2E942023-4E3E-2911-BF91-AD1FBE49C4B6}"/>
          </ac:spMkLst>
        </pc:spChg>
        <pc:picChg chg="add mod">
          <ac:chgData name="Maina van Ierland" userId="S::ierlandm@talnet.nl::1f99e5cb-feba-4db1-b87e-43f534b92442" providerId="AD" clId="Web-{5ED18171-9418-4638-8407-E646964CFFD8}" dt="2025-09-08T11:09:23.147" v="37" actId="14100"/>
          <ac:picMkLst>
            <pc:docMk/>
            <pc:sldMk cId="1084551614" sldId="284"/>
            <ac:picMk id="4" creationId="{1A3B7F8C-AAD9-2626-0D7D-F5BF37D12EEE}"/>
          </ac:picMkLst>
        </pc:picChg>
        <pc:picChg chg="add mod">
          <ac:chgData name="Maina van Ierland" userId="S::ierlandm@talnet.nl::1f99e5cb-feba-4db1-b87e-43f534b92442" providerId="AD" clId="Web-{5ED18171-9418-4638-8407-E646964CFFD8}" dt="2025-09-08T11:10:02.758" v="47" actId="1076"/>
          <ac:picMkLst>
            <pc:docMk/>
            <pc:sldMk cId="1084551614" sldId="284"/>
            <ac:picMk id="5" creationId="{AD7A1EB6-E373-8C8B-D7FD-1175DA7E52E4}"/>
          </ac:picMkLst>
        </pc:picChg>
      </pc:sldChg>
    </pc:docChg>
  </pc:docChgLst>
  <pc:docChgLst>
    <pc:chgData name="Maina van Ierland" userId="S::ierlandm@talnet.nl::1f99e5cb-feba-4db1-b87e-43f534b92442" providerId="AD" clId="Web-{A4154562-798E-4D14-A9AC-91487BF73AA3}"/>
    <pc:docChg chg="addSld modSld">
      <pc:chgData name="Maina van Ierland" userId="S::ierlandm@talnet.nl::1f99e5cb-feba-4db1-b87e-43f534b92442" providerId="AD" clId="Web-{A4154562-798E-4D14-A9AC-91487BF73AA3}" dt="2025-08-26T08:52:07.223" v="33" actId="20577"/>
      <pc:docMkLst>
        <pc:docMk/>
      </pc:docMkLst>
      <pc:sldChg chg="modSp new">
        <pc:chgData name="Maina van Ierland" userId="S::ierlandm@talnet.nl::1f99e5cb-feba-4db1-b87e-43f534b92442" providerId="AD" clId="Web-{A4154562-798E-4D14-A9AC-91487BF73AA3}" dt="2025-08-26T08:52:07.223" v="33" actId="20577"/>
        <pc:sldMkLst>
          <pc:docMk/>
          <pc:sldMk cId="1084551614" sldId="284"/>
        </pc:sldMkLst>
        <pc:spChg chg="mod">
          <ac:chgData name="Maina van Ierland" userId="S::ierlandm@talnet.nl::1f99e5cb-feba-4db1-b87e-43f534b92442" providerId="AD" clId="Web-{A4154562-798E-4D14-A9AC-91487BF73AA3}" dt="2025-08-26T08:51:11.173" v="11" actId="20577"/>
          <ac:spMkLst>
            <pc:docMk/>
            <pc:sldMk cId="1084551614" sldId="284"/>
            <ac:spMk id="2" creationId="{88545250-8C8D-B69D-6929-E44078D73B2D}"/>
          </ac:spMkLst>
        </pc:spChg>
        <pc:spChg chg="mod">
          <ac:chgData name="Maina van Ierland" userId="S::ierlandm@talnet.nl::1f99e5cb-feba-4db1-b87e-43f534b92442" providerId="AD" clId="Web-{A4154562-798E-4D14-A9AC-91487BF73AA3}" dt="2025-08-26T08:52:07.223" v="33" actId="20577"/>
          <ac:spMkLst>
            <pc:docMk/>
            <pc:sldMk cId="1084551614" sldId="284"/>
            <ac:spMk id="3" creationId="{2E942023-4E3E-2911-BF91-AD1FBE49C4B6}"/>
          </ac:spMkLst>
        </pc:spChg>
      </pc:sldChg>
    </pc:docChg>
  </pc:docChgLst>
  <pc:docChgLst>
    <pc:chgData name="Maina van Ierland" userId="S::ierlandm@talnet.nl::1f99e5cb-feba-4db1-b87e-43f534b92442" providerId="AD" clId="Web-{19F109EA-3FC1-4F05-B93B-5E035DD3AB21}"/>
    <pc:docChg chg="modSld">
      <pc:chgData name="Maina van Ierland" userId="S::ierlandm@talnet.nl::1f99e5cb-feba-4db1-b87e-43f534b92442" providerId="AD" clId="Web-{19F109EA-3FC1-4F05-B93B-5E035DD3AB21}" dt="2025-09-08T11:35:20.039" v="76"/>
      <pc:docMkLst>
        <pc:docMk/>
      </pc:docMkLst>
      <pc:sldChg chg="modSp modNotes">
        <pc:chgData name="Maina van Ierland" userId="S::ierlandm@talnet.nl::1f99e5cb-feba-4db1-b87e-43f534b92442" providerId="AD" clId="Web-{19F109EA-3FC1-4F05-B93B-5E035DD3AB21}" dt="2025-09-08T11:34:00.320" v="57"/>
        <pc:sldMkLst>
          <pc:docMk/>
          <pc:sldMk cId="3843355626" sldId="257"/>
        </pc:sldMkLst>
        <pc:spChg chg="mod">
          <ac:chgData name="Maina van Ierland" userId="S::ierlandm@talnet.nl::1f99e5cb-feba-4db1-b87e-43f534b92442" providerId="AD" clId="Web-{19F109EA-3FC1-4F05-B93B-5E035DD3AB21}" dt="2025-09-08T11:32:18.930" v="20" actId="20577"/>
          <ac:spMkLst>
            <pc:docMk/>
            <pc:sldMk cId="3843355626" sldId="257"/>
            <ac:spMk id="3" creationId="{C0576662-7EF3-D8AE-94AF-3034AAA75990}"/>
          </ac:spMkLst>
        </pc:spChg>
      </pc:sldChg>
      <pc:sldChg chg="modNotes">
        <pc:chgData name="Maina van Ierland" userId="S::ierlandm@talnet.nl::1f99e5cb-feba-4db1-b87e-43f534b92442" providerId="AD" clId="Web-{19F109EA-3FC1-4F05-B93B-5E035DD3AB21}" dt="2025-09-08T11:34:06.664" v="58"/>
        <pc:sldMkLst>
          <pc:docMk/>
          <pc:sldMk cId="478969235" sldId="260"/>
        </pc:sldMkLst>
      </pc:sldChg>
      <pc:sldChg chg="modNotes">
        <pc:chgData name="Maina van Ierland" userId="S::ierlandm@talnet.nl::1f99e5cb-feba-4db1-b87e-43f534b92442" providerId="AD" clId="Web-{19F109EA-3FC1-4F05-B93B-5E035DD3AB21}" dt="2025-09-08T11:34:55.101" v="66"/>
        <pc:sldMkLst>
          <pc:docMk/>
          <pc:sldMk cId="1241093433" sldId="262"/>
        </pc:sldMkLst>
      </pc:sldChg>
      <pc:sldChg chg="modNotes">
        <pc:chgData name="Maina van Ierland" userId="S::ierlandm@talnet.nl::1f99e5cb-feba-4db1-b87e-43f534b92442" providerId="AD" clId="Web-{19F109EA-3FC1-4F05-B93B-5E035DD3AB21}" dt="2025-09-08T11:35:01.961" v="70"/>
        <pc:sldMkLst>
          <pc:docMk/>
          <pc:sldMk cId="2494036671" sldId="264"/>
        </pc:sldMkLst>
      </pc:sldChg>
      <pc:sldChg chg="modNotes">
        <pc:chgData name="Maina van Ierland" userId="S::ierlandm@talnet.nl::1f99e5cb-feba-4db1-b87e-43f534b92442" providerId="AD" clId="Web-{19F109EA-3FC1-4F05-B93B-5E035DD3AB21}" dt="2025-09-08T11:35:20.039" v="76"/>
        <pc:sldMkLst>
          <pc:docMk/>
          <pc:sldMk cId="3408712290" sldId="279"/>
        </pc:sldMkLst>
      </pc:sldChg>
      <pc:sldChg chg="modNotes">
        <pc:chgData name="Maina van Ierland" userId="S::ierlandm@talnet.nl::1f99e5cb-feba-4db1-b87e-43f534b92442" providerId="AD" clId="Web-{19F109EA-3FC1-4F05-B93B-5E035DD3AB21}" dt="2025-09-08T11:34:51.461" v="62"/>
        <pc:sldMkLst>
          <pc:docMk/>
          <pc:sldMk cId="3130372637" sldId="281"/>
        </pc:sldMkLst>
      </pc:sldChg>
      <pc:sldChg chg="modNotes">
        <pc:chgData name="Maina van Ierland" userId="S::ierlandm@talnet.nl::1f99e5cb-feba-4db1-b87e-43f534b92442" providerId="AD" clId="Web-{19F109EA-3FC1-4F05-B93B-5E035DD3AB21}" dt="2025-09-08T11:34:13.570" v="61"/>
        <pc:sldMkLst>
          <pc:docMk/>
          <pc:sldMk cId="184631408" sldId="282"/>
        </pc:sldMkLst>
      </pc:sldChg>
      <pc:sldChg chg="modNotes">
        <pc:chgData name="Maina van Ierland" userId="S::ierlandm@talnet.nl::1f99e5cb-feba-4db1-b87e-43f534b92442" providerId="AD" clId="Web-{19F109EA-3FC1-4F05-B93B-5E035DD3AB21}" dt="2025-09-08T11:35:14.851" v="72"/>
        <pc:sldMkLst>
          <pc:docMk/>
          <pc:sldMk cId="3697469022" sldId="283"/>
        </pc:sldMkLst>
      </pc:sldChg>
      <pc:sldChg chg="modSp modNotes">
        <pc:chgData name="Maina van Ierland" userId="S::ierlandm@talnet.nl::1f99e5cb-feba-4db1-b87e-43f534b92442" providerId="AD" clId="Web-{19F109EA-3FC1-4F05-B93B-5E035DD3AB21}" dt="2025-09-08T11:35:08.289" v="71"/>
        <pc:sldMkLst>
          <pc:docMk/>
          <pc:sldMk cId="1084551614" sldId="284"/>
        </pc:sldMkLst>
        <pc:spChg chg="mod">
          <ac:chgData name="Maina van Ierland" userId="S::ierlandm@talnet.nl::1f99e5cb-feba-4db1-b87e-43f534b92442" providerId="AD" clId="Web-{19F109EA-3FC1-4F05-B93B-5E035DD3AB21}" dt="2025-09-08T11:33:14.196" v="54" actId="20577"/>
          <ac:spMkLst>
            <pc:docMk/>
            <pc:sldMk cId="1084551614" sldId="284"/>
            <ac:spMk id="3" creationId="{2E942023-4E3E-2911-BF91-AD1FBE49C4B6}"/>
          </ac:spMkLst>
        </pc:spChg>
      </pc:sldChg>
    </pc:docChg>
  </pc:docChgLst>
  <pc:docChgLst>
    <pc:chgData name="Ties Draper" userId="S::drapert@talnet.nl::9c67d2cf-7c20-4996-a74f-2d02d80f2944" providerId="AD" clId="Web-{E0077E41-2F3E-E69F-3ADF-04A9981D655C}"/>
    <pc:docChg chg="modSld">
      <pc:chgData name="Ties Draper" userId="S::drapert@talnet.nl::9c67d2cf-7c20-4996-a74f-2d02d80f2944" providerId="AD" clId="Web-{E0077E41-2F3E-E69F-3ADF-04A9981D655C}" dt="2025-09-11T10:03:48.909" v="3" actId="14100"/>
      <pc:docMkLst>
        <pc:docMk/>
      </pc:docMkLst>
      <pc:sldChg chg="addSp delSp modSp">
        <pc:chgData name="Ties Draper" userId="S::drapert@talnet.nl::9c67d2cf-7c20-4996-a74f-2d02d80f2944" providerId="AD" clId="Web-{E0077E41-2F3E-E69F-3ADF-04A9981D655C}" dt="2025-09-11T10:03:48.909" v="3" actId="14100"/>
        <pc:sldMkLst>
          <pc:docMk/>
          <pc:sldMk cId="2494036671" sldId="264"/>
        </pc:sldMkLst>
        <pc:picChg chg="add mod">
          <ac:chgData name="Ties Draper" userId="S::drapert@talnet.nl::9c67d2cf-7c20-4996-a74f-2d02d80f2944" providerId="AD" clId="Web-{E0077E41-2F3E-E69F-3ADF-04A9981D655C}" dt="2025-09-11T10:03:48.909" v="3" actId="14100"/>
          <ac:picMkLst>
            <pc:docMk/>
            <pc:sldMk cId="2494036671" sldId="264"/>
            <ac:picMk id="4" creationId="{6543BEC6-044B-7DFC-6404-794621565C7C}"/>
          </ac:picMkLst>
        </pc:picChg>
        <pc:picChg chg="del">
          <ac:chgData name="Ties Draper" userId="S::drapert@talnet.nl::9c67d2cf-7c20-4996-a74f-2d02d80f2944" providerId="AD" clId="Web-{E0077E41-2F3E-E69F-3ADF-04A9981D655C}" dt="2025-09-11T10:03:31.049" v="0"/>
          <ac:picMkLst>
            <pc:docMk/>
            <pc:sldMk cId="2494036671" sldId="264"/>
            <ac:picMk id="5" creationId="{06E8B9EF-7E20-227A-70E7-14FAD5E4E2C9}"/>
          </ac:picMkLst>
        </pc:picChg>
      </pc:sldChg>
    </pc:docChg>
  </pc:docChgLst>
  <pc:docChgLst>
    <pc:chgData name="Roy Lagerburg" userId="62eee402-ad65-4b2d-9856-0000c3cf7d70" providerId="ADAL" clId="{7F4B63B6-FE97-4BAB-BE91-D34797F83A8F}"/>
    <pc:docChg chg="undo custSel modSld">
      <pc:chgData name="Roy Lagerburg" userId="62eee402-ad65-4b2d-9856-0000c3cf7d70" providerId="ADAL" clId="{7F4B63B6-FE97-4BAB-BE91-D34797F83A8F}" dt="2024-10-09T20:46:12.878" v="21" actId="20577"/>
      <pc:docMkLst>
        <pc:docMk/>
      </pc:docMkLst>
      <pc:sldChg chg="modSp mod">
        <pc:chgData name="Roy Lagerburg" userId="62eee402-ad65-4b2d-9856-0000c3cf7d70" providerId="ADAL" clId="{7F4B63B6-FE97-4BAB-BE91-D34797F83A8F}" dt="2024-10-09T20:25:05.499" v="14" actId="27636"/>
        <pc:sldMkLst>
          <pc:docMk/>
          <pc:sldMk cId="3171510304" sldId="261"/>
        </pc:sldMkLst>
      </pc:sldChg>
      <pc:sldChg chg="modSp mod">
        <pc:chgData name="Roy Lagerburg" userId="62eee402-ad65-4b2d-9856-0000c3cf7d70" providerId="ADAL" clId="{7F4B63B6-FE97-4BAB-BE91-D34797F83A8F}" dt="2024-10-09T20:43:02.769" v="16" actId="20577"/>
        <pc:sldMkLst>
          <pc:docMk/>
          <pc:sldMk cId="2494036671" sldId="264"/>
        </pc:sldMkLst>
      </pc:sldChg>
      <pc:sldChg chg="modSp mod">
        <pc:chgData name="Roy Lagerburg" userId="62eee402-ad65-4b2d-9856-0000c3cf7d70" providerId="ADAL" clId="{7F4B63B6-FE97-4BAB-BE91-D34797F83A8F}" dt="2024-10-09T20:46:12.878" v="21" actId="20577"/>
        <pc:sldMkLst>
          <pc:docMk/>
          <pc:sldMk cId="3697469022" sldId="28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D2631D-47BB-487B-9BE0-E01D5B4981C4}" type="datetimeFigureOut">
              <a:rPr lang="nl-NL" smtClean="0"/>
              <a:t>11-9-2025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293DE2-0FA5-4F8D-A2DB-3C83E69A05D8}" type="slidenum">
              <a:rPr lang="nl-NL" smtClean="0"/>
              <a:t>‹#›</a:t>
            </a:fld>
            <a:endParaRPr lang="nl-NL"/>
          </a:p>
        </p:txBody>
      </p:sp>
    </p:spTree>
    <p:extLst>
      <p:ext uri="{BB962C8B-B14F-4D97-AF65-F5344CB8AC3E}">
        <p14:creationId xmlns:p14="http://schemas.microsoft.com/office/powerpoint/2010/main" val="1754386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Maina</a:t>
            </a:r>
          </a:p>
        </p:txBody>
      </p:sp>
      <p:sp>
        <p:nvSpPr>
          <p:cNvPr id="4" name="Tijdelijke aanduiding voor dianummer 3"/>
          <p:cNvSpPr>
            <a:spLocks noGrp="1"/>
          </p:cNvSpPr>
          <p:nvPr>
            <p:ph type="sldNum" sz="quarter" idx="5"/>
          </p:nvPr>
        </p:nvSpPr>
        <p:spPr/>
        <p:txBody>
          <a:bodyPr/>
          <a:lstStyle/>
          <a:p>
            <a:fld id="{74293DE2-0FA5-4F8D-A2DB-3C83E69A05D8}" type="slidenum">
              <a:rPr lang="nl-NL" smtClean="0"/>
              <a:t>2</a:t>
            </a:fld>
            <a:endParaRPr lang="nl-NL"/>
          </a:p>
        </p:txBody>
      </p:sp>
    </p:spTree>
    <p:extLst>
      <p:ext uri="{BB962C8B-B14F-4D97-AF65-F5344CB8AC3E}">
        <p14:creationId xmlns:p14="http://schemas.microsoft.com/office/powerpoint/2010/main" val="1733162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Maina</a:t>
            </a:r>
          </a:p>
          <a:p>
            <a:r>
              <a:rPr lang="nl-NL">
                <a:solidFill>
                  <a:srgbClr val="020203"/>
                </a:solidFill>
              </a:rPr>
              <a:t>Als het aan </a:t>
            </a:r>
            <a:r>
              <a:rPr lang="nl-NL" err="1">
                <a:solidFill>
                  <a:srgbClr val="020203"/>
                </a:solidFill>
              </a:rPr>
              <a:t>studentenhuisvester</a:t>
            </a:r>
            <a:r>
              <a:rPr lang="nl-NL">
                <a:solidFill>
                  <a:srgbClr val="020203"/>
                </a:solidFill>
              </a:rPr>
              <a:t> DUWO ligt, gaat het hospiteersysteem op de schop. De verhuurder wil zijn huurders niet meer in alle vrijheid laten kiezen wie zij als nieuwe huisgenoten willen hebben. De studentenvakbond juicht dit plan toe, maar studenten maken zich zorgen. "Het is goed voor jonge mensen om zelf keuzes te maken."</a:t>
            </a:r>
            <a:endParaRPr lang="nl-NL"/>
          </a:p>
        </p:txBody>
      </p:sp>
      <p:sp>
        <p:nvSpPr>
          <p:cNvPr id="4" name="Tijdelijke aanduiding voor dianummer 3"/>
          <p:cNvSpPr>
            <a:spLocks noGrp="1"/>
          </p:cNvSpPr>
          <p:nvPr>
            <p:ph type="sldNum" sz="quarter" idx="5"/>
          </p:nvPr>
        </p:nvSpPr>
        <p:spPr/>
        <p:txBody>
          <a:bodyPr/>
          <a:lstStyle/>
          <a:p>
            <a:fld id="{74293DE2-0FA5-4F8D-A2DB-3C83E69A05D8}" type="slidenum">
              <a:rPr lang="nl-NL" smtClean="0"/>
              <a:t>11</a:t>
            </a:fld>
            <a:endParaRPr lang="nl-NL"/>
          </a:p>
        </p:txBody>
      </p:sp>
    </p:spTree>
    <p:extLst>
      <p:ext uri="{BB962C8B-B14F-4D97-AF65-F5344CB8AC3E}">
        <p14:creationId xmlns:p14="http://schemas.microsoft.com/office/powerpoint/2010/main" val="4090589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Ties</a:t>
            </a:r>
          </a:p>
        </p:txBody>
      </p:sp>
      <p:sp>
        <p:nvSpPr>
          <p:cNvPr id="4" name="Tijdelijke aanduiding voor dianummer 3"/>
          <p:cNvSpPr>
            <a:spLocks noGrp="1"/>
          </p:cNvSpPr>
          <p:nvPr>
            <p:ph type="sldNum" sz="quarter" idx="5"/>
          </p:nvPr>
        </p:nvSpPr>
        <p:spPr/>
        <p:txBody>
          <a:bodyPr/>
          <a:lstStyle/>
          <a:p>
            <a:fld id="{74293DE2-0FA5-4F8D-A2DB-3C83E69A05D8}" type="slidenum">
              <a:rPr lang="nl-NL" smtClean="0"/>
              <a:t>12</a:t>
            </a:fld>
            <a:endParaRPr lang="nl-NL"/>
          </a:p>
        </p:txBody>
      </p:sp>
    </p:spTree>
    <p:extLst>
      <p:ext uri="{BB962C8B-B14F-4D97-AF65-F5344CB8AC3E}">
        <p14:creationId xmlns:p14="http://schemas.microsoft.com/office/powerpoint/2010/main" val="3994293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ea typeface="Calibri"/>
                <a:cs typeface="Calibri"/>
              </a:rPr>
              <a:t>Maina</a:t>
            </a:r>
          </a:p>
        </p:txBody>
      </p:sp>
      <p:sp>
        <p:nvSpPr>
          <p:cNvPr id="4" name="Tijdelijke aanduiding voor dianummer 3"/>
          <p:cNvSpPr>
            <a:spLocks noGrp="1"/>
          </p:cNvSpPr>
          <p:nvPr>
            <p:ph type="sldNum" sz="quarter" idx="5"/>
          </p:nvPr>
        </p:nvSpPr>
        <p:spPr/>
        <p:txBody>
          <a:bodyPr/>
          <a:lstStyle/>
          <a:p>
            <a:fld id="{74293DE2-0FA5-4F8D-A2DB-3C83E69A05D8}" type="slidenum">
              <a:rPr lang="nl-NL" smtClean="0"/>
              <a:t>13</a:t>
            </a:fld>
            <a:endParaRPr lang="nl-NL"/>
          </a:p>
        </p:txBody>
      </p:sp>
    </p:spTree>
    <p:extLst>
      <p:ext uri="{BB962C8B-B14F-4D97-AF65-F5344CB8AC3E}">
        <p14:creationId xmlns:p14="http://schemas.microsoft.com/office/powerpoint/2010/main" val="583561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Ties</a:t>
            </a:r>
          </a:p>
        </p:txBody>
      </p:sp>
      <p:sp>
        <p:nvSpPr>
          <p:cNvPr id="4" name="Tijdelijke aanduiding voor dianummer 3"/>
          <p:cNvSpPr>
            <a:spLocks noGrp="1"/>
          </p:cNvSpPr>
          <p:nvPr>
            <p:ph type="sldNum" sz="quarter" idx="5"/>
          </p:nvPr>
        </p:nvSpPr>
        <p:spPr/>
        <p:txBody>
          <a:bodyPr/>
          <a:lstStyle/>
          <a:p>
            <a:fld id="{74293DE2-0FA5-4F8D-A2DB-3C83E69A05D8}" type="slidenum">
              <a:rPr lang="nl-NL" smtClean="0"/>
              <a:t>14</a:t>
            </a:fld>
            <a:endParaRPr lang="nl-NL"/>
          </a:p>
        </p:txBody>
      </p:sp>
    </p:spTree>
    <p:extLst>
      <p:ext uri="{BB962C8B-B14F-4D97-AF65-F5344CB8AC3E}">
        <p14:creationId xmlns:p14="http://schemas.microsoft.com/office/powerpoint/2010/main" val="2014088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Ties</a:t>
            </a:r>
          </a:p>
        </p:txBody>
      </p:sp>
      <p:sp>
        <p:nvSpPr>
          <p:cNvPr id="4" name="Tijdelijke aanduiding voor dianummer 3"/>
          <p:cNvSpPr>
            <a:spLocks noGrp="1"/>
          </p:cNvSpPr>
          <p:nvPr>
            <p:ph type="sldNum" sz="quarter" idx="5"/>
          </p:nvPr>
        </p:nvSpPr>
        <p:spPr/>
        <p:txBody>
          <a:bodyPr/>
          <a:lstStyle/>
          <a:p>
            <a:fld id="{74293DE2-0FA5-4F8D-A2DB-3C83E69A05D8}" type="slidenum">
              <a:rPr lang="nl-NL" smtClean="0"/>
              <a:t>15</a:t>
            </a:fld>
            <a:endParaRPr lang="nl-NL"/>
          </a:p>
        </p:txBody>
      </p:sp>
    </p:spTree>
    <p:extLst>
      <p:ext uri="{BB962C8B-B14F-4D97-AF65-F5344CB8AC3E}">
        <p14:creationId xmlns:p14="http://schemas.microsoft.com/office/powerpoint/2010/main" val="1600838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Ties</a:t>
            </a:r>
          </a:p>
        </p:txBody>
      </p:sp>
      <p:sp>
        <p:nvSpPr>
          <p:cNvPr id="4" name="Tijdelijke aanduiding voor dianummer 3"/>
          <p:cNvSpPr>
            <a:spLocks noGrp="1"/>
          </p:cNvSpPr>
          <p:nvPr>
            <p:ph type="sldNum" sz="quarter" idx="5"/>
          </p:nvPr>
        </p:nvSpPr>
        <p:spPr/>
        <p:txBody>
          <a:bodyPr/>
          <a:lstStyle/>
          <a:p>
            <a:fld id="{74293DE2-0FA5-4F8D-A2DB-3C83E69A05D8}" type="slidenum">
              <a:rPr lang="nl-NL" smtClean="0"/>
              <a:t>3</a:t>
            </a:fld>
            <a:endParaRPr lang="nl-NL"/>
          </a:p>
        </p:txBody>
      </p:sp>
    </p:spTree>
    <p:extLst>
      <p:ext uri="{BB962C8B-B14F-4D97-AF65-F5344CB8AC3E}">
        <p14:creationId xmlns:p14="http://schemas.microsoft.com/office/powerpoint/2010/main" val="1319761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Interviewen elkaar</a:t>
            </a:r>
          </a:p>
        </p:txBody>
      </p:sp>
      <p:sp>
        <p:nvSpPr>
          <p:cNvPr id="4" name="Tijdelijke aanduiding voor dianummer 3"/>
          <p:cNvSpPr>
            <a:spLocks noGrp="1"/>
          </p:cNvSpPr>
          <p:nvPr>
            <p:ph type="sldNum" sz="quarter" idx="5"/>
          </p:nvPr>
        </p:nvSpPr>
        <p:spPr/>
        <p:txBody>
          <a:bodyPr/>
          <a:lstStyle/>
          <a:p>
            <a:fld id="{74293DE2-0FA5-4F8D-A2DB-3C83E69A05D8}" type="slidenum">
              <a:rPr lang="nl-NL" smtClean="0"/>
              <a:t>4</a:t>
            </a:fld>
            <a:endParaRPr lang="nl-NL"/>
          </a:p>
        </p:txBody>
      </p:sp>
    </p:spTree>
    <p:extLst>
      <p:ext uri="{BB962C8B-B14F-4D97-AF65-F5344CB8AC3E}">
        <p14:creationId xmlns:p14="http://schemas.microsoft.com/office/powerpoint/2010/main" val="432232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Maina</a:t>
            </a:r>
          </a:p>
        </p:txBody>
      </p:sp>
      <p:sp>
        <p:nvSpPr>
          <p:cNvPr id="4" name="Tijdelijke aanduiding voor dianummer 3"/>
          <p:cNvSpPr>
            <a:spLocks noGrp="1"/>
          </p:cNvSpPr>
          <p:nvPr>
            <p:ph type="sldNum" sz="quarter" idx="5"/>
          </p:nvPr>
        </p:nvSpPr>
        <p:spPr/>
        <p:txBody>
          <a:bodyPr/>
          <a:lstStyle/>
          <a:p>
            <a:fld id="{74293DE2-0FA5-4F8D-A2DB-3C83E69A05D8}" type="slidenum">
              <a:rPr lang="nl-NL" smtClean="0"/>
              <a:t>5</a:t>
            </a:fld>
            <a:endParaRPr lang="nl-NL"/>
          </a:p>
        </p:txBody>
      </p:sp>
    </p:spTree>
    <p:extLst>
      <p:ext uri="{BB962C8B-B14F-4D97-AF65-F5344CB8AC3E}">
        <p14:creationId xmlns:p14="http://schemas.microsoft.com/office/powerpoint/2010/main" val="2471752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Ties</a:t>
            </a:r>
          </a:p>
        </p:txBody>
      </p:sp>
      <p:sp>
        <p:nvSpPr>
          <p:cNvPr id="4" name="Tijdelijke aanduiding voor dianummer 3"/>
          <p:cNvSpPr>
            <a:spLocks noGrp="1"/>
          </p:cNvSpPr>
          <p:nvPr>
            <p:ph type="sldNum" sz="quarter" idx="5"/>
          </p:nvPr>
        </p:nvSpPr>
        <p:spPr/>
        <p:txBody>
          <a:bodyPr/>
          <a:lstStyle/>
          <a:p>
            <a:fld id="{74293DE2-0FA5-4F8D-A2DB-3C83E69A05D8}" type="slidenum">
              <a:rPr lang="nl-NL" smtClean="0"/>
              <a:t>6</a:t>
            </a:fld>
            <a:endParaRPr lang="nl-NL"/>
          </a:p>
        </p:txBody>
      </p:sp>
    </p:spTree>
    <p:extLst>
      <p:ext uri="{BB962C8B-B14F-4D97-AF65-F5344CB8AC3E}">
        <p14:creationId xmlns:p14="http://schemas.microsoft.com/office/powerpoint/2010/main" val="3999379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Ties</a:t>
            </a:r>
          </a:p>
        </p:txBody>
      </p:sp>
      <p:sp>
        <p:nvSpPr>
          <p:cNvPr id="4" name="Tijdelijke aanduiding voor dianummer 3"/>
          <p:cNvSpPr>
            <a:spLocks noGrp="1"/>
          </p:cNvSpPr>
          <p:nvPr>
            <p:ph type="sldNum" sz="quarter" idx="5"/>
          </p:nvPr>
        </p:nvSpPr>
        <p:spPr/>
        <p:txBody>
          <a:bodyPr/>
          <a:lstStyle/>
          <a:p>
            <a:fld id="{74293DE2-0FA5-4F8D-A2DB-3C83E69A05D8}" type="slidenum">
              <a:rPr lang="nl-NL" smtClean="0"/>
              <a:t>7</a:t>
            </a:fld>
            <a:endParaRPr lang="nl-NL"/>
          </a:p>
        </p:txBody>
      </p:sp>
    </p:spTree>
    <p:extLst>
      <p:ext uri="{BB962C8B-B14F-4D97-AF65-F5344CB8AC3E}">
        <p14:creationId xmlns:p14="http://schemas.microsoft.com/office/powerpoint/2010/main" val="2924908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Maina</a:t>
            </a:r>
          </a:p>
          <a:p>
            <a:endParaRPr lang="nl-NL"/>
          </a:p>
          <a:p>
            <a:r>
              <a:rPr lang="nl-NL"/>
              <a:t>1: interesses</a:t>
            </a:r>
          </a:p>
          <a:p>
            <a:r>
              <a:rPr lang="nl-NL"/>
              <a:t>2: open dagen en sites </a:t>
            </a:r>
            <a:r>
              <a:rPr lang="nl-NL" err="1"/>
              <a:t>HvA</a:t>
            </a:r>
            <a:r>
              <a:rPr lang="nl-NL"/>
              <a:t> en UvA, praat met ouders, vrienden, mentor, decaan, buitenland als optie? Wilweg.nl of Erasmus, tussenjaar</a:t>
            </a:r>
          </a:p>
          <a:p>
            <a:r>
              <a:rPr lang="nl-NL"/>
              <a:t>3: meerdere studies: proefstuderen, meeloopdagen, studieprogramma’s bekijken, verschillende steden?</a:t>
            </a:r>
          </a:p>
          <a:p>
            <a:r>
              <a:rPr lang="nl-NL"/>
              <a:t>4: volgende slide</a:t>
            </a:r>
          </a:p>
        </p:txBody>
      </p:sp>
      <p:sp>
        <p:nvSpPr>
          <p:cNvPr id="4" name="Tijdelijke aanduiding voor dianummer 3"/>
          <p:cNvSpPr>
            <a:spLocks noGrp="1"/>
          </p:cNvSpPr>
          <p:nvPr>
            <p:ph type="sldNum" sz="quarter" idx="5"/>
          </p:nvPr>
        </p:nvSpPr>
        <p:spPr/>
        <p:txBody>
          <a:bodyPr/>
          <a:lstStyle/>
          <a:p>
            <a:fld id="{74293DE2-0FA5-4F8D-A2DB-3C83E69A05D8}" type="slidenum">
              <a:rPr lang="nl-NL" smtClean="0"/>
              <a:t>8</a:t>
            </a:fld>
            <a:endParaRPr lang="nl-NL"/>
          </a:p>
        </p:txBody>
      </p:sp>
    </p:spTree>
    <p:extLst>
      <p:ext uri="{BB962C8B-B14F-4D97-AF65-F5344CB8AC3E}">
        <p14:creationId xmlns:p14="http://schemas.microsoft.com/office/powerpoint/2010/main" val="365974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Ties</a:t>
            </a:r>
          </a:p>
        </p:txBody>
      </p:sp>
      <p:sp>
        <p:nvSpPr>
          <p:cNvPr id="4" name="Tijdelijke aanduiding voor dianummer 3"/>
          <p:cNvSpPr>
            <a:spLocks noGrp="1"/>
          </p:cNvSpPr>
          <p:nvPr>
            <p:ph type="sldNum" sz="quarter" idx="5"/>
          </p:nvPr>
        </p:nvSpPr>
        <p:spPr/>
        <p:txBody>
          <a:bodyPr/>
          <a:lstStyle/>
          <a:p>
            <a:fld id="{74293DE2-0FA5-4F8D-A2DB-3C83E69A05D8}" type="slidenum">
              <a:rPr lang="nl-NL" smtClean="0"/>
              <a:t>9</a:t>
            </a:fld>
            <a:endParaRPr lang="nl-NL"/>
          </a:p>
        </p:txBody>
      </p:sp>
    </p:spTree>
    <p:extLst>
      <p:ext uri="{BB962C8B-B14F-4D97-AF65-F5344CB8AC3E}">
        <p14:creationId xmlns:p14="http://schemas.microsoft.com/office/powerpoint/2010/main" val="815216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Ties</a:t>
            </a:r>
          </a:p>
        </p:txBody>
      </p:sp>
      <p:sp>
        <p:nvSpPr>
          <p:cNvPr id="4" name="Tijdelijke aanduiding voor dianummer 3"/>
          <p:cNvSpPr>
            <a:spLocks noGrp="1"/>
          </p:cNvSpPr>
          <p:nvPr>
            <p:ph type="sldNum" sz="quarter" idx="5"/>
          </p:nvPr>
        </p:nvSpPr>
        <p:spPr/>
        <p:txBody>
          <a:bodyPr/>
          <a:lstStyle/>
          <a:p>
            <a:fld id="{74293DE2-0FA5-4F8D-A2DB-3C83E69A05D8}" type="slidenum">
              <a:rPr lang="nl-NL" smtClean="0"/>
              <a:t>10</a:t>
            </a:fld>
            <a:endParaRPr lang="nl-NL"/>
          </a:p>
        </p:txBody>
      </p:sp>
    </p:spTree>
    <p:extLst>
      <p:ext uri="{BB962C8B-B14F-4D97-AF65-F5344CB8AC3E}">
        <p14:creationId xmlns:p14="http://schemas.microsoft.com/office/powerpoint/2010/main" val="1223256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F53EA1-6476-978A-1827-4F05923AA21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8D99BB51-17A2-82A1-19E8-AA6311E55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6E6C869-496C-680F-D323-87B5C8C5B5B2}"/>
              </a:ext>
            </a:extLst>
          </p:cNvPr>
          <p:cNvSpPr>
            <a:spLocks noGrp="1"/>
          </p:cNvSpPr>
          <p:nvPr>
            <p:ph type="dt" sz="half" idx="10"/>
          </p:nvPr>
        </p:nvSpPr>
        <p:spPr/>
        <p:txBody>
          <a:bodyPr/>
          <a:lstStyle/>
          <a:p>
            <a:fld id="{011F797C-0E6E-453D-ABD1-211D9472BE22}" type="datetimeFigureOut">
              <a:rPr lang="nl-NL" smtClean="0"/>
              <a:t>11-9-2025</a:t>
            </a:fld>
            <a:endParaRPr lang="nl-NL"/>
          </a:p>
        </p:txBody>
      </p:sp>
      <p:sp>
        <p:nvSpPr>
          <p:cNvPr id="5" name="Tijdelijke aanduiding voor voettekst 4">
            <a:extLst>
              <a:ext uri="{FF2B5EF4-FFF2-40B4-BE49-F238E27FC236}">
                <a16:creationId xmlns:a16="http://schemas.microsoft.com/office/drawing/2014/main" id="{E857D8C1-F90E-BC5C-6096-1ABF6AE20A1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88914D7-B762-D783-C8AE-83F450EA1262}"/>
              </a:ext>
            </a:extLst>
          </p:cNvPr>
          <p:cNvSpPr>
            <a:spLocks noGrp="1"/>
          </p:cNvSpPr>
          <p:nvPr>
            <p:ph type="sldNum" sz="quarter" idx="12"/>
          </p:nvPr>
        </p:nvSpPr>
        <p:spPr/>
        <p:txBody>
          <a:bodyPr/>
          <a:lstStyle/>
          <a:p>
            <a:fld id="{06E1C460-34F0-45F5-9341-BA998C98F226}" type="slidenum">
              <a:rPr lang="nl-NL" smtClean="0"/>
              <a:t>‹#›</a:t>
            </a:fld>
            <a:endParaRPr lang="nl-NL"/>
          </a:p>
        </p:txBody>
      </p:sp>
    </p:spTree>
    <p:extLst>
      <p:ext uri="{BB962C8B-B14F-4D97-AF65-F5344CB8AC3E}">
        <p14:creationId xmlns:p14="http://schemas.microsoft.com/office/powerpoint/2010/main" val="2394614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F14252-8DFC-B6E0-A3BF-534D4F03819D}"/>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8340557-085C-1BE1-12A0-B0FEBFE221C1}"/>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8EF0368-6A8D-1D22-C2B3-04BC92D73B2F}"/>
              </a:ext>
            </a:extLst>
          </p:cNvPr>
          <p:cNvSpPr>
            <a:spLocks noGrp="1"/>
          </p:cNvSpPr>
          <p:nvPr>
            <p:ph type="dt" sz="half" idx="10"/>
          </p:nvPr>
        </p:nvSpPr>
        <p:spPr/>
        <p:txBody>
          <a:bodyPr/>
          <a:lstStyle/>
          <a:p>
            <a:fld id="{011F797C-0E6E-453D-ABD1-211D9472BE22}" type="datetimeFigureOut">
              <a:rPr lang="nl-NL" smtClean="0"/>
              <a:t>11-9-2025</a:t>
            </a:fld>
            <a:endParaRPr lang="nl-NL"/>
          </a:p>
        </p:txBody>
      </p:sp>
      <p:sp>
        <p:nvSpPr>
          <p:cNvPr id="5" name="Tijdelijke aanduiding voor voettekst 4">
            <a:extLst>
              <a:ext uri="{FF2B5EF4-FFF2-40B4-BE49-F238E27FC236}">
                <a16:creationId xmlns:a16="http://schemas.microsoft.com/office/drawing/2014/main" id="{13A3D42A-AFC3-C3FD-7D1E-2705BEDFD21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B8B5F5D-A112-75FF-E5D8-4100053B4171}"/>
              </a:ext>
            </a:extLst>
          </p:cNvPr>
          <p:cNvSpPr>
            <a:spLocks noGrp="1"/>
          </p:cNvSpPr>
          <p:nvPr>
            <p:ph type="sldNum" sz="quarter" idx="12"/>
          </p:nvPr>
        </p:nvSpPr>
        <p:spPr/>
        <p:txBody>
          <a:bodyPr/>
          <a:lstStyle/>
          <a:p>
            <a:fld id="{06E1C460-34F0-45F5-9341-BA998C98F226}" type="slidenum">
              <a:rPr lang="nl-NL" smtClean="0"/>
              <a:t>‹#›</a:t>
            </a:fld>
            <a:endParaRPr lang="nl-NL"/>
          </a:p>
        </p:txBody>
      </p:sp>
    </p:spTree>
    <p:extLst>
      <p:ext uri="{BB962C8B-B14F-4D97-AF65-F5344CB8AC3E}">
        <p14:creationId xmlns:p14="http://schemas.microsoft.com/office/powerpoint/2010/main" val="51542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E725C78-0D3B-EC93-E98D-570CBAE3534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DA82823F-F961-9AA1-8449-2518C6A4D11F}"/>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1A8368A-AB34-005B-6900-347C2FE67532}"/>
              </a:ext>
            </a:extLst>
          </p:cNvPr>
          <p:cNvSpPr>
            <a:spLocks noGrp="1"/>
          </p:cNvSpPr>
          <p:nvPr>
            <p:ph type="dt" sz="half" idx="10"/>
          </p:nvPr>
        </p:nvSpPr>
        <p:spPr/>
        <p:txBody>
          <a:bodyPr/>
          <a:lstStyle/>
          <a:p>
            <a:fld id="{011F797C-0E6E-453D-ABD1-211D9472BE22}" type="datetimeFigureOut">
              <a:rPr lang="nl-NL" smtClean="0"/>
              <a:t>11-9-2025</a:t>
            </a:fld>
            <a:endParaRPr lang="nl-NL"/>
          </a:p>
        </p:txBody>
      </p:sp>
      <p:sp>
        <p:nvSpPr>
          <p:cNvPr id="5" name="Tijdelijke aanduiding voor voettekst 4">
            <a:extLst>
              <a:ext uri="{FF2B5EF4-FFF2-40B4-BE49-F238E27FC236}">
                <a16:creationId xmlns:a16="http://schemas.microsoft.com/office/drawing/2014/main" id="{DA30494E-B446-30B7-2040-BC3FE98DED9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FD11906-AFC2-BFF7-96DB-633F9E02694D}"/>
              </a:ext>
            </a:extLst>
          </p:cNvPr>
          <p:cNvSpPr>
            <a:spLocks noGrp="1"/>
          </p:cNvSpPr>
          <p:nvPr>
            <p:ph type="sldNum" sz="quarter" idx="12"/>
          </p:nvPr>
        </p:nvSpPr>
        <p:spPr/>
        <p:txBody>
          <a:bodyPr/>
          <a:lstStyle/>
          <a:p>
            <a:fld id="{06E1C460-34F0-45F5-9341-BA998C98F226}" type="slidenum">
              <a:rPr lang="nl-NL" smtClean="0"/>
              <a:t>‹#›</a:t>
            </a:fld>
            <a:endParaRPr lang="nl-NL"/>
          </a:p>
        </p:txBody>
      </p:sp>
    </p:spTree>
    <p:extLst>
      <p:ext uri="{BB962C8B-B14F-4D97-AF65-F5344CB8AC3E}">
        <p14:creationId xmlns:p14="http://schemas.microsoft.com/office/powerpoint/2010/main" val="2902639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614AD1-7A4C-C9BB-F5BD-1E1FDC62A06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A742EF3-FEAE-8EAF-A769-C2BD8BEA473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BA09B7A-CCB0-FB7C-7730-C70CD586EB5C}"/>
              </a:ext>
            </a:extLst>
          </p:cNvPr>
          <p:cNvSpPr>
            <a:spLocks noGrp="1"/>
          </p:cNvSpPr>
          <p:nvPr>
            <p:ph type="dt" sz="half" idx="10"/>
          </p:nvPr>
        </p:nvSpPr>
        <p:spPr/>
        <p:txBody>
          <a:bodyPr/>
          <a:lstStyle/>
          <a:p>
            <a:fld id="{011F797C-0E6E-453D-ABD1-211D9472BE22}" type="datetimeFigureOut">
              <a:rPr lang="nl-NL" smtClean="0"/>
              <a:t>11-9-2025</a:t>
            </a:fld>
            <a:endParaRPr lang="nl-NL"/>
          </a:p>
        </p:txBody>
      </p:sp>
      <p:sp>
        <p:nvSpPr>
          <p:cNvPr id="5" name="Tijdelijke aanduiding voor voettekst 4">
            <a:extLst>
              <a:ext uri="{FF2B5EF4-FFF2-40B4-BE49-F238E27FC236}">
                <a16:creationId xmlns:a16="http://schemas.microsoft.com/office/drawing/2014/main" id="{FB10CC8A-6D01-6278-4B33-98CAE3EA1C5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F3A50D4-3A76-5645-8019-FE03BE447F76}"/>
              </a:ext>
            </a:extLst>
          </p:cNvPr>
          <p:cNvSpPr>
            <a:spLocks noGrp="1"/>
          </p:cNvSpPr>
          <p:nvPr>
            <p:ph type="sldNum" sz="quarter" idx="12"/>
          </p:nvPr>
        </p:nvSpPr>
        <p:spPr/>
        <p:txBody>
          <a:bodyPr/>
          <a:lstStyle/>
          <a:p>
            <a:fld id="{06E1C460-34F0-45F5-9341-BA998C98F226}" type="slidenum">
              <a:rPr lang="nl-NL" smtClean="0"/>
              <a:t>‹#›</a:t>
            </a:fld>
            <a:endParaRPr lang="nl-NL"/>
          </a:p>
        </p:txBody>
      </p:sp>
    </p:spTree>
    <p:extLst>
      <p:ext uri="{BB962C8B-B14F-4D97-AF65-F5344CB8AC3E}">
        <p14:creationId xmlns:p14="http://schemas.microsoft.com/office/powerpoint/2010/main" val="2463628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C6EA0A-36A7-C93B-8F24-1D9CAD11AA9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30267E66-7556-59DA-52D2-269A77F51A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15EB563-1172-9DAA-0196-CCF8C285B6CA}"/>
              </a:ext>
            </a:extLst>
          </p:cNvPr>
          <p:cNvSpPr>
            <a:spLocks noGrp="1"/>
          </p:cNvSpPr>
          <p:nvPr>
            <p:ph type="dt" sz="half" idx="10"/>
          </p:nvPr>
        </p:nvSpPr>
        <p:spPr/>
        <p:txBody>
          <a:bodyPr/>
          <a:lstStyle/>
          <a:p>
            <a:fld id="{011F797C-0E6E-453D-ABD1-211D9472BE22}" type="datetimeFigureOut">
              <a:rPr lang="nl-NL" smtClean="0"/>
              <a:t>11-9-2025</a:t>
            </a:fld>
            <a:endParaRPr lang="nl-NL"/>
          </a:p>
        </p:txBody>
      </p:sp>
      <p:sp>
        <p:nvSpPr>
          <p:cNvPr id="5" name="Tijdelijke aanduiding voor voettekst 4">
            <a:extLst>
              <a:ext uri="{FF2B5EF4-FFF2-40B4-BE49-F238E27FC236}">
                <a16:creationId xmlns:a16="http://schemas.microsoft.com/office/drawing/2014/main" id="{441E2613-8C47-CBBE-A4E1-3F115537930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3072D52-335C-292B-368E-17811D653FAF}"/>
              </a:ext>
            </a:extLst>
          </p:cNvPr>
          <p:cNvSpPr>
            <a:spLocks noGrp="1"/>
          </p:cNvSpPr>
          <p:nvPr>
            <p:ph type="sldNum" sz="quarter" idx="12"/>
          </p:nvPr>
        </p:nvSpPr>
        <p:spPr/>
        <p:txBody>
          <a:bodyPr/>
          <a:lstStyle/>
          <a:p>
            <a:fld id="{06E1C460-34F0-45F5-9341-BA998C98F226}" type="slidenum">
              <a:rPr lang="nl-NL" smtClean="0"/>
              <a:t>‹#›</a:t>
            </a:fld>
            <a:endParaRPr lang="nl-NL"/>
          </a:p>
        </p:txBody>
      </p:sp>
    </p:spTree>
    <p:extLst>
      <p:ext uri="{BB962C8B-B14F-4D97-AF65-F5344CB8AC3E}">
        <p14:creationId xmlns:p14="http://schemas.microsoft.com/office/powerpoint/2010/main" val="4181086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2462E2-CD70-0A24-F61D-72C59953971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8EC7CA2-2F6B-359D-5F4D-F5010BD43DDF}"/>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A2225E0-72C5-B3CC-4E22-6133F8E15951}"/>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A2DB006-9FCB-135C-3A60-DC8BE186BA42}"/>
              </a:ext>
            </a:extLst>
          </p:cNvPr>
          <p:cNvSpPr>
            <a:spLocks noGrp="1"/>
          </p:cNvSpPr>
          <p:nvPr>
            <p:ph type="dt" sz="half" idx="10"/>
          </p:nvPr>
        </p:nvSpPr>
        <p:spPr/>
        <p:txBody>
          <a:bodyPr/>
          <a:lstStyle/>
          <a:p>
            <a:fld id="{011F797C-0E6E-453D-ABD1-211D9472BE22}" type="datetimeFigureOut">
              <a:rPr lang="nl-NL" smtClean="0"/>
              <a:t>11-9-2025</a:t>
            </a:fld>
            <a:endParaRPr lang="nl-NL"/>
          </a:p>
        </p:txBody>
      </p:sp>
      <p:sp>
        <p:nvSpPr>
          <p:cNvPr id="6" name="Tijdelijke aanduiding voor voettekst 5">
            <a:extLst>
              <a:ext uri="{FF2B5EF4-FFF2-40B4-BE49-F238E27FC236}">
                <a16:creationId xmlns:a16="http://schemas.microsoft.com/office/drawing/2014/main" id="{F8EC7E2A-B9B9-9645-E625-758D11158CD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E53CFE5-1C56-551E-ACFF-15D2BD4F0874}"/>
              </a:ext>
            </a:extLst>
          </p:cNvPr>
          <p:cNvSpPr>
            <a:spLocks noGrp="1"/>
          </p:cNvSpPr>
          <p:nvPr>
            <p:ph type="sldNum" sz="quarter" idx="12"/>
          </p:nvPr>
        </p:nvSpPr>
        <p:spPr/>
        <p:txBody>
          <a:bodyPr/>
          <a:lstStyle/>
          <a:p>
            <a:fld id="{06E1C460-34F0-45F5-9341-BA998C98F226}" type="slidenum">
              <a:rPr lang="nl-NL" smtClean="0"/>
              <a:t>‹#›</a:t>
            </a:fld>
            <a:endParaRPr lang="nl-NL"/>
          </a:p>
        </p:txBody>
      </p:sp>
    </p:spTree>
    <p:extLst>
      <p:ext uri="{BB962C8B-B14F-4D97-AF65-F5344CB8AC3E}">
        <p14:creationId xmlns:p14="http://schemas.microsoft.com/office/powerpoint/2010/main" val="552607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CD9040-B851-F51D-117F-96E6D09E2AD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D37745E-52C2-D611-6E19-9B5FA479B8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1E4263F-C055-95A7-223E-51865B7637B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19AEB6E-BA88-625B-72AC-E5AECCE3BA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0C1751F-AF9A-1C68-87B2-AE4E5AD8A1F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EED3581-5B5F-52AA-3E15-6D1CB688C52B}"/>
              </a:ext>
            </a:extLst>
          </p:cNvPr>
          <p:cNvSpPr>
            <a:spLocks noGrp="1"/>
          </p:cNvSpPr>
          <p:nvPr>
            <p:ph type="dt" sz="half" idx="10"/>
          </p:nvPr>
        </p:nvSpPr>
        <p:spPr/>
        <p:txBody>
          <a:bodyPr/>
          <a:lstStyle/>
          <a:p>
            <a:fld id="{011F797C-0E6E-453D-ABD1-211D9472BE22}" type="datetimeFigureOut">
              <a:rPr lang="nl-NL" smtClean="0"/>
              <a:t>11-9-2025</a:t>
            </a:fld>
            <a:endParaRPr lang="nl-NL"/>
          </a:p>
        </p:txBody>
      </p:sp>
      <p:sp>
        <p:nvSpPr>
          <p:cNvPr id="8" name="Tijdelijke aanduiding voor voettekst 7">
            <a:extLst>
              <a:ext uri="{FF2B5EF4-FFF2-40B4-BE49-F238E27FC236}">
                <a16:creationId xmlns:a16="http://schemas.microsoft.com/office/drawing/2014/main" id="{0545CBE0-3C0B-7152-0B06-E9EC3CAF048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EABE1FB2-C080-BA2A-72CE-5D924F978B85}"/>
              </a:ext>
            </a:extLst>
          </p:cNvPr>
          <p:cNvSpPr>
            <a:spLocks noGrp="1"/>
          </p:cNvSpPr>
          <p:nvPr>
            <p:ph type="sldNum" sz="quarter" idx="12"/>
          </p:nvPr>
        </p:nvSpPr>
        <p:spPr/>
        <p:txBody>
          <a:bodyPr/>
          <a:lstStyle/>
          <a:p>
            <a:fld id="{06E1C460-34F0-45F5-9341-BA998C98F226}" type="slidenum">
              <a:rPr lang="nl-NL" smtClean="0"/>
              <a:t>‹#›</a:t>
            </a:fld>
            <a:endParaRPr lang="nl-NL"/>
          </a:p>
        </p:txBody>
      </p:sp>
    </p:spTree>
    <p:extLst>
      <p:ext uri="{BB962C8B-B14F-4D97-AF65-F5344CB8AC3E}">
        <p14:creationId xmlns:p14="http://schemas.microsoft.com/office/powerpoint/2010/main" val="510248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D91449-B3A9-C6BB-9CE4-8BC10948CE8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42F91600-60F4-5F5C-6E19-BFD232E3CD3D}"/>
              </a:ext>
            </a:extLst>
          </p:cNvPr>
          <p:cNvSpPr>
            <a:spLocks noGrp="1"/>
          </p:cNvSpPr>
          <p:nvPr>
            <p:ph type="dt" sz="half" idx="10"/>
          </p:nvPr>
        </p:nvSpPr>
        <p:spPr/>
        <p:txBody>
          <a:bodyPr/>
          <a:lstStyle/>
          <a:p>
            <a:fld id="{011F797C-0E6E-453D-ABD1-211D9472BE22}" type="datetimeFigureOut">
              <a:rPr lang="nl-NL" smtClean="0"/>
              <a:t>11-9-2025</a:t>
            </a:fld>
            <a:endParaRPr lang="nl-NL"/>
          </a:p>
        </p:txBody>
      </p:sp>
      <p:sp>
        <p:nvSpPr>
          <p:cNvPr id="4" name="Tijdelijke aanduiding voor voettekst 3">
            <a:extLst>
              <a:ext uri="{FF2B5EF4-FFF2-40B4-BE49-F238E27FC236}">
                <a16:creationId xmlns:a16="http://schemas.microsoft.com/office/drawing/2014/main" id="{90930428-E7E2-0230-39CA-2513014D789E}"/>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7551946-5E0C-2E1F-B227-15D6E266B56D}"/>
              </a:ext>
            </a:extLst>
          </p:cNvPr>
          <p:cNvSpPr>
            <a:spLocks noGrp="1"/>
          </p:cNvSpPr>
          <p:nvPr>
            <p:ph type="sldNum" sz="quarter" idx="12"/>
          </p:nvPr>
        </p:nvSpPr>
        <p:spPr/>
        <p:txBody>
          <a:bodyPr/>
          <a:lstStyle/>
          <a:p>
            <a:fld id="{06E1C460-34F0-45F5-9341-BA998C98F226}" type="slidenum">
              <a:rPr lang="nl-NL" smtClean="0"/>
              <a:t>‹#›</a:t>
            </a:fld>
            <a:endParaRPr lang="nl-NL"/>
          </a:p>
        </p:txBody>
      </p:sp>
    </p:spTree>
    <p:extLst>
      <p:ext uri="{BB962C8B-B14F-4D97-AF65-F5344CB8AC3E}">
        <p14:creationId xmlns:p14="http://schemas.microsoft.com/office/powerpoint/2010/main" val="1966982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C7F1DA4-713F-3CF1-35E3-541D7DEEB90D}"/>
              </a:ext>
            </a:extLst>
          </p:cNvPr>
          <p:cNvSpPr>
            <a:spLocks noGrp="1"/>
          </p:cNvSpPr>
          <p:nvPr>
            <p:ph type="dt" sz="half" idx="10"/>
          </p:nvPr>
        </p:nvSpPr>
        <p:spPr/>
        <p:txBody>
          <a:bodyPr/>
          <a:lstStyle/>
          <a:p>
            <a:fld id="{011F797C-0E6E-453D-ABD1-211D9472BE22}" type="datetimeFigureOut">
              <a:rPr lang="nl-NL" smtClean="0"/>
              <a:t>11-9-2025</a:t>
            </a:fld>
            <a:endParaRPr lang="nl-NL"/>
          </a:p>
        </p:txBody>
      </p:sp>
      <p:sp>
        <p:nvSpPr>
          <p:cNvPr id="3" name="Tijdelijke aanduiding voor voettekst 2">
            <a:extLst>
              <a:ext uri="{FF2B5EF4-FFF2-40B4-BE49-F238E27FC236}">
                <a16:creationId xmlns:a16="http://schemas.microsoft.com/office/drawing/2014/main" id="{5D9537A5-6B9C-D392-7938-3615B34E762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02784C5-F2AF-2898-083B-5633E51142E7}"/>
              </a:ext>
            </a:extLst>
          </p:cNvPr>
          <p:cNvSpPr>
            <a:spLocks noGrp="1"/>
          </p:cNvSpPr>
          <p:nvPr>
            <p:ph type="sldNum" sz="quarter" idx="12"/>
          </p:nvPr>
        </p:nvSpPr>
        <p:spPr/>
        <p:txBody>
          <a:bodyPr/>
          <a:lstStyle/>
          <a:p>
            <a:fld id="{06E1C460-34F0-45F5-9341-BA998C98F226}" type="slidenum">
              <a:rPr lang="nl-NL" smtClean="0"/>
              <a:t>‹#›</a:t>
            </a:fld>
            <a:endParaRPr lang="nl-NL"/>
          </a:p>
        </p:txBody>
      </p:sp>
    </p:spTree>
    <p:extLst>
      <p:ext uri="{BB962C8B-B14F-4D97-AF65-F5344CB8AC3E}">
        <p14:creationId xmlns:p14="http://schemas.microsoft.com/office/powerpoint/2010/main" val="3495502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4550CA-AC26-6D30-28BA-6BE692C28E1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F2BD807-6892-45F6-D345-645926501E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3B92957-9F9B-3A27-DD98-FA897DB913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CBF9F12-4914-783C-07E8-A209F91366A4}"/>
              </a:ext>
            </a:extLst>
          </p:cNvPr>
          <p:cNvSpPr>
            <a:spLocks noGrp="1"/>
          </p:cNvSpPr>
          <p:nvPr>
            <p:ph type="dt" sz="half" idx="10"/>
          </p:nvPr>
        </p:nvSpPr>
        <p:spPr/>
        <p:txBody>
          <a:bodyPr/>
          <a:lstStyle/>
          <a:p>
            <a:fld id="{011F797C-0E6E-453D-ABD1-211D9472BE22}" type="datetimeFigureOut">
              <a:rPr lang="nl-NL" smtClean="0"/>
              <a:t>11-9-2025</a:t>
            </a:fld>
            <a:endParaRPr lang="nl-NL"/>
          </a:p>
        </p:txBody>
      </p:sp>
      <p:sp>
        <p:nvSpPr>
          <p:cNvPr id="6" name="Tijdelijke aanduiding voor voettekst 5">
            <a:extLst>
              <a:ext uri="{FF2B5EF4-FFF2-40B4-BE49-F238E27FC236}">
                <a16:creationId xmlns:a16="http://schemas.microsoft.com/office/drawing/2014/main" id="{8093B089-F833-58BC-FFAA-784C86F5297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7940085-818C-5E79-41C7-9B0A1A8EC3C1}"/>
              </a:ext>
            </a:extLst>
          </p:cNvPr>
          <p:cNvSpPr>
            <a:spLocks noGrp="1"/>
          </p:cNvSpPr>
          <p:nvPr>
            <p:ph type="sldNum" sz="quarter" idx="12"/>
          </p:nvPr>
        </p:nvSpPr>
        <p:spPr/>
        <p:txBody>
          <a:bodyPr/>
          <a:lstStyle/>
          <a:p>
            <a:fld id="{06E1C460-34F0-45F5-9341-BA998C98F226}" type="slidenum">
              <a:rPr lang="nl-NL" smtClean="0"/>
              <a:t>‹#›</a:t>
            </a:fld>
            <a:endParaRPr lang="nl-NL"/>
          </a:p>
        </p:txBody>
      </p:sp>
    </p:spTree>
    <p:extLst>
      <p:ext uri="{BB962C8B-B14F-4D97-AF65-F5344CB8AC3E}">
        <p14:creationId xmlns:p14="http://schemas.microsoft.com/office/powerpoint/2010/main" val="2232533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746BA2-770F-2AF4-BD30-D88A853ECA6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3D54F3F5-6FF5-80ED-B259-332756DFB2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0C9F076-1654-0480-851B-B1DEF5DC3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CF3E037-3C48-6C7F-2DF7-6BDAF815909F}"/>
              </a:ext>
            </a:extLst>
          </p:cNvPr>
          <p:cNvSpPr>
            <a:spLocks noGrp="1"/>
          </p:cNvSpPr>
          <p:nvPr>
            <p:ph type="dt" sz="half" idx="10"/>
          </p:nvPr>
        </p:nvSpPr>
        <p:spPr/>
        <p:txBody>
          <a:bodyPr/>
          <a:lstStyle/>
          <a:p>
            <a:fld id="{011F797C-0E6E-453D-ABD1-211D9472BE22}" type="datetimeFigureOut">
              <a:rPr lang="nl-NL" smtClean="0"/>
              <a:t>11-9-2025</a:t>
            </a:fld>
            <a:endParaRPr lang="nl-NL"/>
          </a:p>
        </p:txBody>
      </p:sp>
      <p:sp>
        <p:nvSpPr>
          <p:cNvPr id="6" name="Tijdelijke aanduiding voor voettekst 5">
            <a:extLst>
              <a:ext uri="{FF2B5EF4-FFF2-40B4-BE49-F238E27FC236}">
                <a16:creationId xmlns:a16="http://schemas.microsoft.com/office/drawing/2014/main" id="{0894F1D6-B48F-ADFD-56FB-E1EE6279D89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B67444B-A332-6D31-6EAD-C9694A65431C}"/>
              </a:ext>
            </a:extLst>
          </p:cNvPr>
          <p:cNvSpPr>
            <a:spLocks noGrp="1"/>
          </p:cNvSpPr>
          <p:nvPr>
            <p:ph type="sldNum" sz="quarter" idx="12"/>
          </p:nvPr>
        </p:nvSpPr>
        <p:spPr/>
        <p:txBody>
          <a:bodyPr/>
          <a:lstStyle/>
          <a:p>
            <a:fld id="{06E1C460-34F0-45F5-9341-BA998C98F226}" type="slidenum">
              <a:rPr lang="nl-NL" smtClean="0"/>
              <a:t>‹#›</a:t>
            </a:fld>
            <a:endParaRPr lang="nl-NL"/>
          </a:p>
        </p:txBody>
      </p:sp>
    </p:spTree>
    <p:extLst>
      <p:ext uri="{BB962C8B-B14F-4D97-AF65-F5344CB8AC3E}">
        <p14:creationId xmlns:p14="http://schemas.microsoft.com/office/powerpoint/2010/main" val="1114788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CB94FE5-8CA7-74C6-FA03-C7E291F038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8E62799-6747-A3CC-1C21-5F2DD6BE59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DD58707-F7D3-83E8-37BC-4076C368B1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1F797C-0E6E-453D-ABD1-211D9472BE22}" type="datetimeFigureOut">
              <a:rPr lang="nl-NL" smtClean="0"/>
              <a:t>11-9-2025</a:t>
            </a:fld>
            <a:endParaRPr lang="nl-NL"/>
          </a:p>
        </p:txBody>
      </p:sp>
      <p:sp>
        <p:nvSpPr>
          <p:cNvPr id="5" name="Tijdelijke aanduiding voor voettekst 4">
            <a:extLst>
              <a:ext uri="{FF2B5EF4-FFF2-40B4-BE49-F238E27FC236}">
                <a16:creationId xmlns:a16="http://schemas.microsoft.com/office/drawing/2014/main" id="{4DF38FA7-CCFE-199B-9DD1-F5C3EA2016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07FC5DC3-C17A-B58D-0404-4459BDBA3A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E1C460-34F0-45F5-9341-BA998C98F226}" type="slidenum">
              <a:rPr lang="nl-NL" smtClean="0"/>
              <a:t>‹#›</a:t>
            </a:fld>
            <a:endParaRPr lang="nl-NL"/>
          </a:p>
        </p:txBody>
      </p:sp>
    </p:spTree>
    <p:extLst>
      <p:ext uri="{BB962C8B-B14F-4D97-AF65-F5344CB8AC3E}">
        <p14:creationId xmlns:p14="http://schemas.microsoft.com/office/powerpoint/2010/main" val="3136231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duwo.n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hyperlink" Target="https://duo.nl/particulier/studiefinancierin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www.digid.nl/" TargetMode="External"/><Relationship Id="rId4" Type="http://schemas.openxmlformats.org/officeDocument/2006/relationships/hyperlink" Target="https://mijn.duo.n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studiekeuze123.nl/wat-ga-jij-kiezen/artikel/verschil-tussen-hbo-en-wo"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studiekeuze123.nl/studiekeuzewoordenboek/proefstuderen" TargetMode="External"/><Relationship Id="rId3" Type="http://schemas.openxmlformats.org/officeDocument/2006/relationships/hyperlink" Target="https://www.uva.nl/onderwijs/bachelor/hoe-kies-je-een-studie/studie-kiezen.html" TargetMode="External"/><Relationship Id="rId7" Type="http://schemas.openxmlformats.org/officeDocument/2006/relationships/hyperlink" Target="https://www.wilweg.n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studiekeuze123.nl/open-dagen" TargetMode="External"/><Relationship Id="rId5" Type="http://schemas.openxmlformats.org/officeDocument/2006/relationships/hyperlink" Target="https://www.studiekeuze123.nl/onderwijsinstellingen" TargetMode="External"/><Relationship Id="rId10" Type="http://schemas.openxmlformats.org/officeDocument/2006/relationships/image" Target="../media/image5.jpeg"/><Relationship Id="rId4" Type="http://schemas.openxmlformats.org/officeDocument/2006/relationships/hyperlink" Target="https://www.studiekeuze123.nl/wat-ga-jij-kiezen/artikel/ontdek-meer-over-jezelf" TargetMode="External"/><Relationship Id="rId9" Type="http://schemas.openxmlformats.org/officeDocument/2006/relationships/hyperlink" Target="https://www.studiekeuze123.nl/steden"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studiekeuze123.nl/aanmelden-studie/aanmelden-voor-1-mei" TargetMode="External"/><Relationship Id="rId3" Type="http://schemas.openxmlformats.org/officeDocument/2006/relationships/hyperlink" Target="https://www.studielink.nl/" TargetMode="External"/><Relationship Id="rId7" Type="http://schemas.openxmlformats.org/officeDocument/2006/relationships/hyperlink" Target="https://www.studiekeuze123.nl/" TargetMode="External"/><Relationship Id="rId12"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info.studielink.nl/nl/hoe-werkt-studielink/numerus-fixus-studielink" TargetMode="External"/><Relationship Id="rId11" Type="http://schemas.openxmlformats.org/officeDocument/2006/relationships/image" Target="../media/image6.png"/><Relationship Id="rId5" Type="http://schemas.openxmlformats.org/officeDocument/2006/relationships/hyperlink" Target="https://www.studiekeuze123.nl/selectie/numerus-fixus" TargetMode="External"/><Relationship Id="rId10" Type="http://schemas.openxmlformats.org/officeDocument/2006/relationships/hyperlink" Target="https://www.studiekeuze123.nl/studiekeuzecheck" TargetMode="External"/><Relationship Id="rId4" Type="http://schemas.openxmlformats.org/officeDocument/2006/relationships/hyperlink" Target="https://www.digid.nl/" TargetMode="External"/><Relationship Id="rId9" Type="http://schemas.openxmlformats.org/officeDocument/2006/relationships/hyperlink" Target="https://www.studiekeuze123.nl/numerus-fixus/selectieprocedu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658695-1BB7-5D71-2CFE-6E44B2E450BD}"/>
              </a:ext>
            </a:extLst>
          </p:cNvPr>
          <p:cNvSpPr>
            <a:spLocks noGrp="1"/>
          </p:cNvSpPr>
          <p:nvPr>
            <p:ph type="ctrTitle"/>
          </p:nvPr>
        </p:nvSpPr>
        <p:spPr>
          <a:xfrm>
            <a:off x="1524000" y="1920875"/>
            <a:ext cx="9144000" cy="2387600"/>
          </a:xfrm>
        </p:spPr>
        <p:txBody>
          <a:bodyPr/>
          <a:lstStyle/>
          <a:p>
            <a:r>
              <a:rPr lang="nl-NL">
                <a:solidFill>
                  <a:schemeClr val="bg1"/>
                </a:solidFill>
              </a:rPr>
              <a:t>Studiekeuzeavond</a:t>
            </a:r>
          </a:p>
        </p:txBody>
      </p:sp>
      <p:sp>
        <p:nvSpPr>
          <p:cNvPr id="3" name="Ondertitel 2">
            <a:extLst>
              <a:ext uri="{FF2B5EF4-FFF2-40B4-BE49-F238E27FC236}">
                <a16:creationId xmlns:a16="http://schemas.microsoft.com/office/drawing/2014/main" id="{9697D8C7-8DAB-D2A5-A756-C166BDB3A512}"/>
              </a:ext>
            </a:extLst>
          </p:cNvPr>
          <p:cNvSpPr>
            <a:spLocks noGrp="1"/>
          </p:cNvSpPr>
          <p:nvPr>
            <p:ph type="subTitle" idx="1"/>
          </p:nvPr>
        </p:nvSpPr>
        <p:spPr>
          <a:xfrm>
            <a:off x="1523999" y="4308475"/>
            <a:ext cx="9144000" cy="1655762"/>
          </a:xfrm>
        </p:spPr>
        <p:txBody>
          <a:bodyPr vert="horz" lIns="91440" tIns="45720" rIns="91440" bIns="45720" rtlCol="0" anchor="t">
            <a:normAutofit/>
          </a:bodyPr>
          <a:lstStyle/>
          <a:p>
            <a:r>
              <a:rPr lang="nl-NL">
                <a:solidFill>
                  <a:schemeClr val="bg1"/>
                </a:solidFill>
              </a:rPr>
              <a:t>Ties en </a:t>
            </a:r>
            <a:r>
              <a:rPr lang="nl-NL" err="1">
                <a:solidFill>
                  <a:schemeClr val="bg1"/>
                </a:solidFill>
              </a:rPr>
              <a:t>Maina</a:t>
            </a:r>
            <a:endParaRPr lang="nl-NL" err="1">
              <a:solidFill>
                <a:schemeClr val="bg1"/>
              </a:solidFill>
              <a:ea typeface="Calibri"/>
              <a:cs typeface="Calibri"/>
            </a:endParaRPr>
          </a:p>
        </p:txBody>
      </p:sp>
      <p:pic>
        <p:nvPicPr>
          <p:cNvPr id="4098" name="Picture 2" descr="Hyperion Lyceum Amsterdam | Middelbare school in Amsterdam">
            <a:extLst>
              <a:ext uri="{FF2B5EF4-FFF2-40B4-BE49-F238E27FC236}">
                <a16:creationId xmlns:a16="http://schemas.microsoft.com/office/drawing/2014/main" id="{29F1D032-A073-8B1B-F539-E1332DF87A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3712" y="0"/>
            <a:ext cx="6124575" cy="311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9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E231B1-6B59-7E1C-4805-C298725FA95C}"/>
              </a:ext>
            </a:extLst>
          </p:cNvPr>
          <p:cNvSpPr>
            <a:spLocks noGrp="1"/>
          </p:cNvSpPr>
          <p:nvPr>
            <p:ph type="title"/>
          </p:nvPr>
        </p:nvSpPr>
        <p:spPr/>
        <p:txBody>
          <a:bodyPr/>
          <a:lstStyle/>
          <a:p>
            <a:endParaRPr lang="nl-NL">
              <a:solidFill>
                <a:schemeClr val="bg1"/>
              </a:solidFill>
            </a:endParaRPr>
          </a:p>
        </p:txBody>
      </p:sp>
      <p:sp>
        <p:nvSpPr>
          <p:cNvPr id="3" name="Tijdelijke aanduiding voor inhoud 2">
            <a:extLst>
              <a:ext uri="{FF2B5EF4-FFF2-40B4-BE49-F238E27FC236}">
                <a16:creationId xmlns:a16="http://schemas.microsoft.com/office/drawing/2014/main" id="{C0576662-7EF3-D8AE-94AF-3034AAA75990}"/>
              </a:ext>
            </a:extLst>
          </p:cNvPr>
          <p:cNvSpPr>
            <a:spLocks noGrp="1"/>
          </p:cNvSpPr>
          <p:nvPr>
            <p:ph idx="1"/>
          </p:nvPr>
        </p:nvSpPr>
        <p:spPr/>
        <p:txBody>
          <a:bodyPr/>
          <a:lstStyle/>
          <a:p>
            <a:pPr marL="0" indent="0">
              <a:buNone/>
            </a:pPr>
            <a:endParaRPr lang="nl-NL">
              <a:solidFill>
                <a:schemeClr val="bg1"/>
              </a:solidFill>
            </a:endParaRPr>
          </a:p>
        </p:txBody>
      </p:sp>
      <p:pic>
        <p:nvPicPr>
          <p:cNvPr id="4" name="Afbeelding 3">
            <a:extLst>
              <a:ext uri="{FF2B5EF4-FFF2-40B4-BE49-F238E27FC236}">
                <a16:creationId xmlns:a16="http://schemas.microsoft.com/office/drawing/2014/main" id="{4DA7D2E2-D053-29CC-4C55-BDA5A05646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1348" y="0"/>
            <a:ext cx="9569303" cy="6858000"/>
          </a:xfrm>
          <a:prstGeom prst="rect">
            <a:avLst/>
          </a:prstGeom>
        </p:spPr>
      </p:pic>
    </p:spTree>
    <p:extLst>
      <p:ext uri="{BB962C8B-B14F-4D97-AF65-F5344CB8AC3E}">
        <p14:creationId xmlns:p14="http://schemas.microsoft.com/office/powerpoint/2010/main" val="1241093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E231B1-6B59-7E1C-4805-C298725FA95C}"/>
              </a:ext>
            </a:extLst>
          </p:cNvPr>
          <p:cNvSpPr>
            <a:spLocks noGrp="1"/>
          </p:cNvSpPr>
          <p:nvPr>
            <p:ph type="title"/>
          </p:nvPr>
        </p:nvSpPr>
        <p:spPr>
          <a:xfrm>
            <a:off x="532006" y="111171"/>
            <a:ext cx="5257800" cy="1325563"/>
          </a:xfrm>
        </p:spPr>
        <p:txBody>
          <a:bodyPr/>
          <a:lstStyle/>
          <a:p>
            <a:r>
              <a:rPr lang="nl-NL">
                <a:solidFill>
                  <a:schemeClr val="bg1"/>
                </a:solidFill>
              </a:rPr>
              <a:t>Studentenhuisvesting</a:t>
            </a:r>
          </a:p>
        </p:txBody>
      </p:sp>
      <p:sp>
        <p:nvSpPr>
          <p:cNvPr id="3" name="Tijdelijke aanduiding voor inhoud 2">
            <a:extLst>
              <a:ext uri="{FF2B5EF4-FFF2-40B4-BE49-F238E27FC236}">
                <a16:creationId xmlns:a16="http://schemas.microsoft.com/office/drawing/2014/main" id="{C0576662-7EF3-D8AE-94AF-3034AAA75990}"/>
              </a:ext>
            </a:extLst>
          </p:cNvPr>
          <p:cNvSpPr>
            <a:spLocks noGrp="1"/>
          </p:cNvSpPr>
          <p:nvPr>
            <p:ph idx="1"/>
          </p:nvPr>
        </p:nvSpPr>
        <p:spPr>
          <a:xfrm>
            <a:off x="5629549" y="1627841"/>
            <a:ext cx="5333511" cy="3840784"/>
          </a:xfrm>
        </p:spPr>
        <p:txBody>
          <a:bodyPr/>
          <a:lstStyle/>
          <a:p>
            <a:pPr marL="0" indent="0">
              <a:buNone/>
            </a:pPr>
            <a:r>
              <a:rPr lang="nl-NL">
                <a:solidFill>
                  <a:schemeClr val="bg1"/>
                </a:solidFill>
              </a:rPr>
              <a:t>Thuis wonen versus </a:t>
            </a:r>
            <a:r>
              <a:rPr lang="nl-NL">
                <a:solidFill>
                  <a:schemeClr val="bg1"/>
                </a:solidFill>
                <a:hlinkClick r:id="rId3"/>
              </a:rPr>
              <a:t>op kamers</a:t>
            </a:r>
            <a:endParaRPr lang="nl-NL">
              <a:solidFill>
                <a:schemeClr val="bg1"/>
              </a:solidFill>
            </a:endParaRPr>
          </a:p>
          <a:p>
            <a:pPr marL="0" indent="0">
              <a:buNone/>
            </a:pPr>
            <a:endParaRPr lang="nl-NL">
              <a:solidFill>
                <a:schemeClr val="bg1"/>
              </a:solidFill>
            </a:endParaRPr>
          </a:p>
          <a:p>
            <a:pPr marL="0" indent="0">
              <a:buNone/>
            </a:pPr>
            <a:r>
              <a:rPr lang="nl-NL">
                <a:solidFill>
                  <a:schemeClr val="bg1"/>
                </a:solidFill>
              </a:rPr>
              <a:t>Inschrijven verschilt per stad, vaak al vanaf 16 jaar</a:t>
            </a:r>
          </a:p>
          <a:p>
            <a:pPr marL="0" indent="0">
              <a:buNone/>
            </a:pPr>
            <a:endParaRPr lang="nl-NL">
              <a:solidFill>
                <a:schemeClr val="bg1"/>
              </a:solidFill>
            </a:endParaRPr>
          </a:p>
        </p:txBody>
      </p:sp>
      <p:pic>
        <p:nvPicPr>
          <p:cNvPr id="6" name="Afbeelding 5" descr="Afbeelding met kleding, persoon, Menselijk gezicht, person&#10;&#10;Door AI gegenereerde inhoud is mogelijk onjuist.">
            <a:extLst>
              <a:ext uri="{FF2B5EF4-FFF2-40B4-BE49-F238E27FC236}">
                <a16:creationId xmlns:a16="http://schemas.microsoft.com/office/drawing/2014/main" id="{70EBB839-E937-E13F-1E53-4D8CBEC163BF}"/>
              </a:ext>
            </a:extLst>
          </p:cNvPr>
          <p:cNvPicPr>
            <a:picLocks noChangeAspect="1"/>
          </p:cNvPicPr>
          <p:nvPr/>
        </p:nvPicPr>
        <p:blipFill>
          <a:blip r:embed="rId4"/>
          <a:stretch>
            <a:fillRect/>
          </a:stretch>
        </p:blipFill>
        <p:spPr>
          <a:xfrm>
            <a:off x="653069" y="1686939"/>
            <a:ext cx="4498487" cy="4133118"/>
          </a:xfrm>
          <a:prstGeom prst="rect">
            <a:avLst/>
          </a:prstGeom>
        </p:spPr>
      </p:pic>
      <p:pic>
        <p:nvPicPr>
          <p:cNvPr id="7" name="Afbeelding 6" descr="Afbeelding met kleding, persoon, person, vrouw&#10;&#10;Door AI gegenereerde inhoud is mogelijk onjuist.">
            <a:extLst>
              <a:ext uri="{FF2B5EF4-FFF2-40B4-BE49-F238E27FC236}">
                <a16:creationId xmlns:a16="http://schemas.microsoft.com/office/drawing/2014/main" id="{94FFE607-273A-661E-59F3-ACF2039F5155}"/>
              </a:ext>
            </a:extLst>
          </p:cNvPr>
          <p:cNvPicPr>
            <a:picLocks noChangeAspect="1"/>
          </p:cNvPicPr>
          <p:nvPr/>
        </p:nvPicPr>
        <p:blipFill>
          <a:blip r:embed="rId5"/>
          <a:stretch>
            <a:fillRect/>
          </a:stretch>
        </p:blipFill>
        <p:spPr>
          <a:xfrm>
            <a:off x="-146" y="1403048"/>
            <a:ext cx="5447323" cy="4456723"/>
          </a:xfrm>
          <a:prstGeom prst="rect">
            <a:avLst/>
          </a:prstGeom>
        </p:spPr>
      </p:pic>
    </p:spTree>
    <p:extLst>
      <p:ext uri="{BB962C8B-B14F-4D97-AF65-F5344CB8AC3E}">
        <p14:creationId xmlns:p14="http://schemas.microsoft.com/office/powerpoint/2010/main" val="331102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E231B1-6B59-7E1C-4805-C298725FA95C}"/>
              </a:ext>
            </a:extLst>
          </p:cNvPr>
          <p:cNvSpPr>
            <a:spLocks noGrp="1"/>
          </p:cNvSpPr>
          <p:nvPr>
            <p:ph type="title"/>
          </p:nvPr>
        </p:nvSpPr>
        <p:spPr/>
        <p:txBody>
          <a:bodyPr/>
          <a:lstStyle/>
          <a:p>
            <a:r>
              <a:rPr lang="nl-NL">
                <a:solidFill>
                  <a:schemeClr val="bg1"/>
                </a:solidFill>
                <a:hlinkClick r:id="rId3"/>
              </a:rPr>
              <a:t>Studiefinanciering</a:t>
            </a:r>
            <a:endParaRPr lang="nl-NL">
              <a:solidFill>
                <a:schemeClr val="bg1"/>
              </a:solidFill>
            </a:endParaRPr>
          </a:p>
        </p:txBody>
      </p:sp>
      <p:sp>
        <p:nvSpPr>
          <p:cNvPr id="3" name="Tijdelijke aanduiding voor inhoud 2">
            <a:extLst>
              <a:ext uri="{FF2B5EF4-FFF2-40B4-BE49-F238E27FC236}">
                <a16:creationId xmlns:a16="http://schemas.microsoft.com/office/drawing/2014/main" id="{C0576662-7EF3-D8AE-94AF-3034AAA75990}"/>
              </a:ext>
            </a:extLst>
          </p:cNvPr>
          <p:cNvSpPr>
            <a:spLocks noGrp="1"/>
          </p:cNvSpPr>
          <p:nvPr>
            <p:ph idx="1"/>
          </p:nvPr>
        </p:nvSpPr>
        <p:spPr/>
        <p:txBody>
          <a:bodyPr/>
          <a:lstStyle/>
          <a:p>
            <a:r>
              <a:rPr lang="nl-NL">
                <a:solidFill>
                  <a:schemeClr val="bg1"/>
                </a:solidFill>
              </a:rPr>
              <a:t>Basisbeurs</a:t>
            </a:r>
          </a:p>
          <a:p>
            <a:r>
              <a:rPr lang="nl-NL">
                <a:solidFill>
                  <a:schemeClr val="bg1"/>
                </a:solidFill>
              </a:rPr>
              <a:t>Aanvullende beurs</a:t>
            </a:r>
          </a:p>
          <a:p>
            <a:r>
              <a:rPr lang="nl-NL">
                <a:solidFill>
                  <a:schemeClr val="bg1"/>
                </a:solidFill>
              </a:rPr>
              <a:t>Studentenreisproduct</a:t>
            </a:r>
          </a:p>
          <a:p>
            <a:r>
              <a:rPr lang="nl-NL">
                <a:solidFill>
                  <a:schemeClr val="bg1"/>
                </a:solidFill>
              </a:rPr>
              <a:t>Prestatiebeurs</a:t>
            </a:r>
          </a:p>
          <a:p>
            <a:r>
              <a:rPr lang="nl-NL">
                <a:solidFill>
                  <a:schemeClr val="bg1"/>
                </a:solidFill>
              </a:rPr>
              <a:t>Rentedragende lening</a:t>
            </a:r>
          </a:p>
          <a:p>
            <a:r>
              <a:rPr lang="nl-NL">
                <a:solidFill>
                  <a:schemeClr val="bg1"/>
                </a:solidFill>
              </a:rPr>
              <a:t>Collegegeldkrediet</a:t>
            </a:r>
          </a:p>
          <a:p>
            <a:r>
              <a:rPr lang="nl-NL">
                <a:solidFill>
                  <a:schemeClr val="bg1"/>
                </a:solidFill>
              </a:rPr>
              <a:t>Gift of terugbetalen?</a:t>
            </a:r>
          </a:p>
          <a:p>
            <a:r>
              <a:rPr lang="nl-NL">
                <a:solidFill>
                  <a:schemeClr val="bg1"/>
                </a:solidFill>
                <a:hlinkClick r:id="rId4"/>
              </a:rPr>
              <a:t>Mijn DUO</a:t>
            </a:r>
            <a:r>
              <a:rPr lang="nl-NL">
                <a:solidFill>
                  <a:schemeClr val="bg1"/>
                </a:solidFill>
              </a:rPr>
              <a:t>, </a:t>
            </a:r>
            <a:r>
              <a:rPr lang="nl-NL">
                <a:solidFill>
                  <a:schemeClr val="bg1"/>
                </a:solidFill>
                <a:hlinkClick r:id="rId5"/>
              </a:rPr>
              <a:t>DigiD</a:t>
            </a:r>
            <a:endParaRPr lang="nl-NL">
              <a:solidFill>
                <a:schemeClr val="bg1"/>
              </a:solidFill>
            </a:endParaRPr>
          </a:p>
          <a:p>
            <a:endParaRPr lang="nl-NL">
              <a:solidFill>
                <a:schemeClr val="bg1"/>
              </a:solidFill>
            </a:endParaRPr>
          </a:p>
        </p:txBody>
      </p:sp>
      <p:pic>
        <p:nvPicPr>
          <p:cNvPr id="4" name="Picture 3">
            <a:extLst>
              <a:ext uri="{FF2B5EF4-FFF2-40B4-BE49-F238E27FC236}">
                <a16:creationId xmlns:a16="http://schemas.microsoft.com/office/drawing/2014/main" id="{6543BEC6-044B-7DFC-6404-794621565C7C}"/>
              </a:ext>
            </a:extLst>
          </p:cNvPr>
          <p:cNvPicPr>
            <a:picLocks noChangeAspect="1"/>
          </p:cNvPicPr>
          <p:nvPr/>
        </p:nvPicPr>
        <p:blipFill>
          <a:blip r:embed="rId6"/>
          <a:stretch>
            <a:fillRect/>
          </a:stretch>
        </p:blipFill>
        <p:spPr>
          <a:xfrm>
            <a:off x="4472714" y="2039399"/>
            <a:ext cx="7560267" cy="3476625"/>
          </a:xfrm>
          <a:prstGeom prst="rect">
            <a:avLst/>
          </a:prstGeom>
        </p:spPr>
      </p:pic>
    </p:spTree>
    <p:extLst>
      <p:ext uri="{BB962C8B-B14F-4D97-AF65-F5344CB8AC3E}">
        <p14:creationId xmlns:p14="http://schemas.microsoft.com/office/powerpoint/2010/main" val="2494036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545250-8C8D-B69D-6929-E44078D73B2D}"/>
              </a:ext>
            </a:extLst>
          </p:cNvPr>
          <p:cNvSpPr>
            <a:spLocks noGrp="1"/>
          </p:cNvSpPr>
          <p:nvPr>
            <p:ph type="title"/>
          </p:nvPr>
        </p:nvSpPr>
        <p:spPr/>
        <p:txBody>
          <a:bodyPr/>
          <a:lstStyle/>
          <a:p>
            <a:r>
              <a:rPr lang="nl-NL">
                <a:solidFill>
                  <a:schemeClr val="bg1"/>
                </a:solidFill>
                <a:ea typeface="Calibri Light"/>
                <a:cs typeface="Calibri Light"/>
              </a:rPr>
              <a:t>Bi-culturele of eerste generatie student?</a:t>
            </a:r>
          </a:p>
        </p:txBody>
      </p:sp>
      <p:sp>
        <p:nvSpPr>
          <p:cNvPr id="3" name="Tijdelijke aanduiding voor inhoud 2">
            <a:extLst>
              <a:ext uri="{FF2B5EF4-FFF2-40B4-BE49-F238E27FC236}">
                <a16:creationId xmlns:a16="http://schemas.microsoft.com/office/drawing/2014/main" id="{2E942023-4E3E-2911-BF91-AD1FBE49C4B6}"/>
              </a:ext>
            </a:extLst>
          </p:cNvPr>
          <p:cNvSpPr>
            <a:spLocks noGrp="1"/>
          </p:cNvSpPr>
          <p:nvPr>
            <p:ph idx="1"/>
          </p:nvPr>
        </p:nvSpPr>
        <p:spPr>
          <a:xfrm>
            <a:off x="603739" y="1825625"/>
            <a:ext cx="4836696" cy="4361107"/>
          </a:xfrm>
        </p:spPr>
        <p:txBody>
          <a:bodyPr vert="horz" lIns="91440" tIns="45720" rIns="91440" bIns="45720" rtlCol="0" anchor="t">
            <a:normAutofit/>
          </a:bodyPr>
          <a:lstStyle/>
          <a:p>
            <a:r>
              <a:rPr lang="nl-NL">
                <a:solidFill>
                  <a:schemeClr val="bg1"/>
                </a:solidFill>
                <a:ea typeface="Calibri"/>
                <a:cs typeface="Calibri"/>
              </a:rPr>
              <a:t>Stichting SCL: </a:t>
            </a:r>
          </a:p>
          <a:p>
            <a:pPr lvl="1">
              <a:buFont typeface="Courier New" panose="020B0604020202020204" pitchFamily="34" charset="0"/>
              <a:buChar char="o"/>
            </a:pPr>
            <a:r>
              <a:rPr lang="nl-NL">
                <a:solidFill>
                  <a:schemeClr val="bg1"/>
                </a:solidFill>
                <a:ea typeface="Calibri"/>
                <a:cs typeface="Calibri"/>
              </a:rPr>
              <a:t>Student Community Leaders</a:t>
            </a:r>
          </a:p>
          <a:p>
            <a:r>
              <a:rPr lang="nl-NL">
                <a:solidFill>
                  <a:schemeClr val="bg1"/>
                </a:solidFill>
                <a:ea typeface="Calibri"/>
                <a:cs typeface="Calibri"/>
              </a:rPr>
              <a:t>Ibrahim </a:t>
            </a:r>
            <a:r>
              <a:rPr lang="nl-NL" err="1">
                <a:solidFill>
                  <a:schemeClr val="bg1"/>
                </a:solidFill>
                <a:ea typeface="Calibri"/>
                <a:cs typeface="Calibri"/>
              </a:rPr>
              <a:t>Kamala</a:t>
            </a:r>
            <a:endParaRPr lang="nl-NL">
              <a:solidFill>
                <a:schemeClr val="bg1"/>
              </a:solidFill>
              <a:ea typeface="Calibri"/>
              <a:cs typeface="Calibri"/>
            </a:endParaRPr>
          </a:p>
          <a:p>
            <a:r>
              <a:rPr lang="nl-NL">
                <a:solidFill>
                  <a:schemeClr val="bg1"/>
                </a:solidFill>
                <a:ea typeface="Calibri"/>
                <a:cs typeface="Calibri"/>
              </a:rPr>
              <a:t>Aanmelden via website vanaf eind september</a:t>
            </a:r>
          </a:p>
          <a:p>
            <a:r>
              <a:rPr lang="nl-NL">
                <a:solidFill>
                  <a:schemeClr val="bg1"/>
                </a:solidFill>
                <a:ea typeface="Calibri"/>
                <a:cs typeface="Calibri"/>
              </a:rPr>
              <a:t>Workshop voor ouders. </a:t>
            </a:r>
          </a:p>
          <a:p>
            <a:pPr lvl="1">
              <a:buFont typeface="Courier New" panose="020B0604020202020204" pitchFamily="34" charset="0"/>
              <a:buChar char="o"/>
            </a:pPr>
            <a:r>
              <a:rPr lang="nl-NL">
                <a:solidFill>
                  <a:schemeClr val="bg1"/>
                </a:solidFill>
                <a:ea typeface="Calibri"/>
                <a:cs typeface="Calibri"/>
              </a:rPr>
              <a:t>Interesse? Meld je aan! </a:t>
            </a:r>
            <a:endParaRPr lang="nl-NL">
              <a:solidFill>
                <a:schemeClr val="bg1"/>
              </a:solidFill>
            </a:endParaRPr>
          </a:p>
        </p:txBody>
      </p:sp>
      <p:pic>
        <p:nvPicPr>
          <p:cNvPr id="4" name="Afbeelding 3" descr="Afbeelding met kleding, persoon, vrouw, Menselijk gezicht&#10;&#10;Door AI gegenereerde inhoud is mogelijk onjuist.">
            <a:extLst>
              <a:ext uri="{FF2B5EF4-FFF2-40B4-BE49-F238E27FC236}">
                <a16:creationId xmlns:a16="http://schemas.microsoft.com/office/drawing/2014/main" id="{1A3B7F8C-AAD9-2626-0D7D-F5BF37D12EEE}"/>
              </a:ext>
            </a:extLst>
          </p:cNvPr>
          <p:cNvPicPr>
            <a:picLocks noChangeAspect="1"/>
          </p:cNvPicPr>
          <p:nvPr/>
        </p:nvPicPr>
        <p:blipFill>
          <a:blip r:embed="rId3"/>
          <a:stretch>
            <a:fillRect/>
          </a:stretch>
        </p:blipFill>
        <p:spPr>
          <a:xfrm>
            <a:off x="5622195" y="1459424"/>
            <a:ext cx="6552833" cy="3680848"/>
          </a:xfrm>
          <a:prstGeom prst="rect">
            <a:avLst/>
          </a:prstGeom>
        </p:spPr>
      </p:pic>
      <p:pic>
        <p:nvPicPr>
          <p:cNvPr id="5" name="Afbeelding 4" descr="Afbeelding met tekst, Lettertype, logo, wit&#10;&#10;Door AI gegenereerde inhoud is mogelijk onjuist.">
            <a:extLst>
              <a:ext uri="{FF2B5EF4-FFF2-40B4-BE49-F238E27FC236}">
                <a16:creationId xmlns:a16="http://schemas.microsoft.com/office/drawing/2014/main" id="{AD7A1EB6-E373-8C8B-D7FD-1175DA7E52E4}"/>
              </a:ext>
            </a:extLst>
          </p:cNvPr>
          <p:cNvPicPr>
            <a:picLocks noChangeAspect="1"/>
          </p:cNvPicPr>
          <p:nvPr/>
        </p:nvPicPr>
        <p:blipFill>
          <a:blip r:embed="rId4"/>
          <a:stretch>
            <a:fillRect/>
          </a:stretch>
        </p:blipFill>
        <p:spPr>
          <a:xfrm>
            <a:off x="114865" y="5586816"/>
            <a:ext cx="6486202" cy="1199181"/>
          </a:xfrm>
          <a:prstGeom prst="rect">
            <a:avLst/>
          </a:prstGeom>
        </p:spPr>
      </p:pic>
    </p:spTree>
    <p:extLst>
      <p:ext uri="{BB962C8B-B14F-4D97-AF65-F5344CB8AC3E}">
        <p14:creationId xmlns:p14="http://schemas.microsoft.com/office/powerpoint/2010/main" val="1084551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E231B1-6B59-7E1C-4805-C298725FA95C}"/>
              </a:ext>
            </a:extLst>
          </p:cNvPr>
          <p:cNvSpPr>
            <a:spLocks noGrp="1"/>
          </p:cNvSpPr>
          <p:nvPr>
            <p:ph type="title"/>
          </p:nvPr>
        </p:nvSpPr>
        <p:spPr>
          <a:xfrm>
            <a:off x="838200" y="0"/>
            <a:ext cx="10515600" cy="1325563"/>
          </a:xfrm>
        </p:spPr>
        <p:txBody>
          <a:bodyPr/>
          <a:lstStyle/>
          <a:p>
            <a:r>
              <a:rPr lang="nl-NL">
                <a:solidFill>
                  <a:schemeClr val="bg1"/>
                </a:solidFill>
              </a:rPr>
              <a:t>Vervolg</a:t>
            </a:r>
          </a:p>
        </p:txBody>
      </p:sp>
      <p:sp>
        <p:nvSpPr>
          <p:cNvPr id="3" name="Tijdelijke aanduiding voor inhoud 2">
            <a:extLst>
              <a:ext uri="{FF2B5EF4-FFF2-40B4-BE49-F238E27FC236}">
                <a16:creationId xmlns:a16="http://schemas.microsoft.com/office/drawing/2014/main" id="{C0576662-7EF3-D8AE-94AF-3034AAA75990}"/>
              </a:ext>
            </a:extLst>
          </p:cNvPr>
          <p:cNvSpPr>
            <a:spLocks noGrp="1"/>
          </p:cNvSpPr>
          <p:nvPr>
            <p:ph idx="1"/>
          </p:nvPr>
        </p:nvSpPr>
        <p:spPr>
          <a:xfrm>
            <a:off x="838200" y="1480458"/>
            <a:ext cx="6128657" cy="5377542"/>
          </a:xfrm>
        </p:spPr>
        <p:txBody>
          <a:bodyPr/>
          <a:lstStyle/>
          <a:p>
            <a:r>
              <a:rPr lang="nl-NL" sz="2800">
                <a:solidFill>
                  <a:schemeClr val="bg1"/>
                </a:solidFill>
              </a:rPr>
              <a:t>Maak een plan, wees niet bang om fouten te maken.</a:t>
            </a:r>
          </a:p>
          <a:p>
            <a:r>
              <a:rPr lang="nl-NL" sz="2800">
                <a:solidFill>
                  <a:schemeClr val="bg1"/>
                </a:solidFill>
              </a:rPr>
              <a:t>Ook bij een tussenjaar!</a:t>
            </a:r>
          </a:p>
          <a:p>
            <a:endParaRPr lang="nl-NL" sz="2800">
              <a:solidFill>
                <a:schemeClr val="bg1"/>
              </a:solidFill>
            </a:endParaRPr>
          </a:p>
          <a:p>
            <a:pPr marL="0" indent="0">
              <a:buNone/>
            </a:pPr>
            <a:r>
              <a:rPr lang="nl-NL" sz="2800">
                <a:solidFill>
                  <a:schemeClr val="bg1"/>
                </a:solidFill>
              </a:rPr>
              <a:t>Van ons naar jullie:</a:t>
            </a:r>
          </a:p>
          <a:p>
            <a:r>
              <a:rPr lang="nl-NL" sz="2800">
                <a:solidFill>
                  <a:schemeClr val="bg1"/>
                </a:solidFill>
              </a:rPr>
              <a:t>Mail met </a:t>
            </a:r>
            <a:r>
              <a:rPr lang="nl-NL" sz="2800" err="1">
                <a:solidFill>
                  <a:schemeClr val="bg1"/>
                </a:solidFill>
              </a:rPr>
              <a:t>Powerpoint</a:t>
            </a:r>
            <a:r>
              <a:rPr lang="nl-NL" sz="2800">
                <a:solidFill>
                  <a:schemeClr val="bg1"/>
                </a:solidFill>
              </a:rPr>
              <a:t> en links</a:t>
            </a:r>
          </a:p>
          <a:p>
            <a:endParaRPr lang="nl-NL" sz="2800">
              <a:solidFill>
                <a:schemeClr val="bg1"/>
              </a:solidFill>
            </a:endParaRPr>
          </a:p>
          <a:p>
            <a:pPr marL="0" indent="0">
              <a:buNone/>
            </a:pPr>
            <a:r>
              <a:rPr lang="nl-NL" sz="2800">
                <a:solidFill>
                  <a:schemeClr val="bg1"/>
                </a:solidFill>
              </a:rPr>
              <a:t>Wat ga je zelf nu doen?</a:t>
            </a:r>
          </a:p>
          <a:p>
            <a:r>
              <a:rPr lang="nl-NL" sz="2800">
                <a:solidFill>
                  <a:schemeClr val="bg1"/>
                </a:solidFill>
              </a:rPr>
              <a:t>Bespreek met elkaar</a:t>
            </a:r>
          </a:p>
        </p:txBody>
      </p:sp>
      <p:pic>
        <p:nvPicPr>
          <p:cNvPr id="5" name="Afbeelding 4" descr="Afbeelding met buitenshuis, weg, boom, hemel&#10;&#10;Automatisch gegenereerde beschrijving">
            <a:extLst>
              <a:ext uri="{FF2B5EF4-FFF2-40B4-BE49-F238E27FC236}">
                <a16:creationId xmlns:a16="http://schemas.microsoft.com/office/drawing/2014/main" id="{8B218B5D-691F-A599-1D62-2A00A4C113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8847" y="2067851"/>
            <a:ext cx="3822192" cy="2548128"/>
          </a:xfrm>
          <a:prstGeom prst="rect">
            <a:avLst/>
          </a:prstGeom>
        </p:spPr>
      </p:pic>
    </p:spTree>
    <p:extLst>
      <p:ext uri="{BB962C8B-B14F-4D97-AF65-F5344CB8AC3E}">
        <p14:creationId xmlns:p14="http://schemas.microsoft.com/office/powerpoint/2010/main" val="3697469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E231B1-6B59-7E1C-4805-C298725FA95C}"/>
              </a:ext>
            </a:extLst>
          </p:cNvPr>
          <p:cNvSpPr>
            <a:spLocks noGrp="1"/>
          </p:cNvSpPr>
          <p:nvPr>
            <p:ph type="title"/>
          </p:nvPr>
        </p:nvSpPr>
        <p:spPr>
          <a:xfrm>
            <a:off x="0" y="3429000"/>
            <a:ext cx="12191999" cy="3429000"/>
          </a:xfrm>
        </p:spPr>
        <p:txBody>
          <a:bodyPr/>
          <a:lstStyle/>
          <a:p>
            <a:pPr algn="ctr"/>
            <a:r>
              <a:rPr lang="nl-NL">
                <a:solidFill>
                  <a:schemeClr val="bg1"/>
                </a:solidFill>
              </a:rPr>
              <a:t>Vragen?</a:t>
            </a:r>
            <a:br>
              <a:rPr lang="nl-NL">
                <a:solidFill>
                  <a:schemeClr val="bg1"/>
                </a:solidFill>
              </a:rPr>
            </a:br>
            <a:r>
              <a:rPr lang="nl-NL">
                <a:solidFill>
                  <a:schemeClr val="bg1"/>
                </a:solidFill>
              </a:rPr>
              <a:t>Ties: t.draper@hyperionlyceum.vova.nl</a:t>
            </a:r>
            <a:br>
              <a:rPr lang="nl-NL">
                <a:solidFill>
                  <a:schemeClr val="bg1"/>
                </a:solidFill>
              </a:rPr>
            </a:br>
            <a:r>
              <a:rPr lang="nl-NL" err="1">
                <a:solidFill>
                  <a:schemeClr val="bg1"/>
                </a:solidFill>
              </a:rPr>
              <a:t>Maina</a:t>
            </a:r>
            <a:r>
              <a:rPr lang="nl-NL">
                <a:solidFill>
                  <a:schemeClr val="bg1"/>
                </a:solidFill>
              </a:rPr>
              <a:t>: m.vanierland@hyperionlyceum.vova.nl</a:t>
            </a:r>
          </a:p>
        </p:txBody>
      </p:sp>
      <p:pic>
        <p:nvPicPr>
          <p:cNvPr id="4" name="Picture 2" descr="Hyperion Lyceum Amsterdam | Middelbare school in Amsterdam">
            <a:extLst>
              <a:ext uri="{FF2B5EF4-FFF2-40B4-BE49-F238E27FC236}">
                <a16:creationId xmlns:a16="http://schemas.microsoft.com/office/drawing/2014/main" id="{1379ACF9-2695-1B83-DD7B-A4F9A25433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3712" y="0"/>
            <a:ext cx="6124575" cy="311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712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99AF81-7D77-4E1B-B22B-C2BC068C7B47}"/>
              </a:ext>
            </a:extLst>
          </p:cNvPr>
          <p:cNvSpPr>
            <a:spLocks noGrp="1"/>
          </p:cNvSpPr>
          <p:nvPr>
            <p:ph type="title"/>
          </p:nvPr>
        </p:nvSpPr>
        <p:spPr>
          <a:xfrm>
            <a:off x="838200" y="1022350"/>
            <a:ext cx="10515600" cy="1325563"/>
          </a:xfrm>
        </p:spPr>
        <p:txBody>
          <a:bodyPr/>
          <a:lstStyle/>
          <a:p>
            <a:pPr algn="ctr"/>
            <a:r>
              <a:rPr lang="nl-NL">
                <a:solidFill>
                  <a:schemeClr val="bg1"/>
                </a:solidFill>
              </a:rPr>
              <a:t>Wie wist op zijn/haar zestiende al wat hij/zij wilde worden?</a:t>
            </a:r>
          </a:p>
        </p:txBody>
      </p:sp>
      <p:sp>
        <p:nvSpPr>
          <p:cNvPr id="3" name="Tijdelijke aanduiding voor inhoud 2">
            <a:extLst>
              <a:ext uri="{FF2B5EF4-FFF2-40B4-BE49-F238E27FC236}">
                <a16:creationId xmlns:a16="http://schemas.microsoft.com/office/drawing/2014/main" id="{7C936136-599B-9138-CA24-789122F5471F}"/>
              </a:ext>
            </a:extLst>
          </p:cNvPr>
          <p:cNvSpPr>
            <a:spLocks noGrp="1"/>
          </p:cNvSpPr>
          <p:nvPr>
            <p:ph idx="1"/>
          </p:nvPr>
        </p:nvSpPr>
        <p:spPr>
          <a:xfrm>
            <a:off x="838200" y="3209925"/>
            <a:ext cx="10515600" cy="2967038"/>
          </a:xfrm>
        </p:spPr>
        <p:txBody>
          <a:bodyPr/>
          <a:lstStyle/>
          <a:p>
            <a:r>
              <a:rPr lang="nl-NL">
                <a:solidFill>
                  <a:schemeClr val="bg1"/>
                </a:solidFill>
              </a:rPr>
              <a:t>Wie is dit ook echt geworden?</a:t>
            </a:r>
          </a:p>
          <a:p>
            <a:endParaRPr lang="nl-NL">
              <a:solidFill>
                <a:schemeClr val="bg1"/>
              </a:solidFill>
            </a:endParaRPr>
          </a:p>
          <a:p>
            <a:r>
              <a:rPr lang="nl-NL">
                <a:solidFill>
                  <a:schemeClr val="bg1"/>
                </a:solidFill>
              </a:rPr>
              <a:t>Wie is iets geworden waarvan hij/zij op zijn/haar zestiende niet wist dat het bestond? </a:t>
            </a:r>
          </a:p>
        </p:txBody>
      </p:sp>
    </p:spTree>
    <p:extLst>
      <p:ext uri="{BB962C8B-B14F-4D97-AF65-F5344CB8AC3E}">
        <p14:creationId xmlns:p14="http://schemas.microsoft.com/office/powerpoint/2010/main" val="389824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E231B1-6B59-7E1C-4805-C298725FA95C}"/>
              </a:ext>
            </a:extLst>
          </p:cNvPr>
          <p:cNvSpPr>
            <a:spLocks noGrp="1"/>
          </p:cNvSpPr>
          <p:nvPr>
            <p:ph type="title"/>
          </p:nvPr>
        </p:nvSpPr>
        <p:spPr/>
        <p:txBody>
          <a:bodyPr/>
          <a:lstStyle/>
          <a:p>
            <a:pPr algn="ctr"/>
            <a:r>
              <a:rPr lang="nl-NL">
                <a:solidFill>
                  <a:schemeClr val="bg1"/>
                </a:solidFill>
              </a:rPr>
              <a:t>Programma</a:t>
            </a:r>
            <a:endParaRPr lang="nl-NL"/>
          </a:p>
        </p:txBody>
      </p:sp>
      <p:sp>
        <p:nvSpPr>
          <p:cNvPr id="3" name="Tijdelijke aanduiding voor inhoud 2">
            <a:extLst>
              <a:ext uri="{FF2B5EF4-FFF2-40B4-BE49-F238E27FC236}">
                <a16:creationId xmlns:a16="http://schemas.microsoft.com/office/drawing/2014/main" id="{C0576662-7EF3-D8AE-94AF-3034AAA75990}"/>
              </a:ext>
            </a:extLst>
          </p:cNvPr>
          <p:cNvSpPr>
            <a:spLocks noGrp="1"/>
          </p:cNvSpPr>
          <p:nvPr>
            <p:ph idx="1"/>
          </p:nvPr>
        </p:nvSpPr>
        <p:spPr>
          <a:xfrm>
            <a:off x="3950776" y="1825625"/>
            <a:ext cx="7403024" cy="4351338"/>
          </a:xfrm>
        </p:spPr>
        <p:txBody>
          <a:bodyPr vert="horz" lIns="91440" tIns="45720" rIns="91440" bIns="45720" rtlCol="0" anchor="t">
            <a:normAutofit/>
          </a:bodyPr>
          <a:lstStyle/>
          <a:p>
            <a:pPr>
              <a:buFontTx/>
              <a:buChar char="-"/>
            </a:pPr>
            <a:r>
              <a:rPr lang="nl-NL">
                <a:solidFill>
                  <a:schemeClr val="bg1"/>
                </a:solidFill>
              </a:rPr>
              <a:t>Intro</a:t>
            </a:r>
          </a:p>
          <a:p>
            <a:pPr>
              <a:buFontTx/>
              <a:buChar char="-"/>
            </a:pPr>
            <a:r>
              <a:rPr lang="nl-NL">
                <a:solidFill>
                  <a:schemeClr val="bg1"/>
                </a:solidFill>
              </a:rPr>
              <a:t>Opzet studiekeuze maken</a:t>
            </a:r>
            <a:endParaRPr lang="nl-NL">
              <a:solidFill>
                <a:schemeClr val="bg1"/>
              </a:solidFill>
              <a:ea typeface="Calibri"/>
              <a:cs typeface="Calibri"/>
            </a:endParaRPr>
          </a:p>
          <a:p>
            <a:pPr>
              <a:buFontTx/>
              <a:buChar char="-"/>
            </a:pPr>
            <a:r>
              <a:rPr lang="nl-NL">
                <a:solidFill>
                  <a:schemeClr val="bg1"/>
                </a:solidFill>
              </a:rPr>
              <a:t>Verschil HBO-WO</a:t>
            </a:r>
            <a:endParaRPr lang="nl-NL">
              <a:solidFill>
                <a:schemeClr val="bg1"/>
              </a:solidFill>
              <a:ea typeface="Calibri"/>
              <a:cs typeface="Calibri"/>
            </a:endParaRPr>
          </a:p>
          <a:p>
            <a:pPr>
              <a:buFontTx/>
              <a:buChar char="-"/>
            </a:pPr>
            <a:r>
              <a:rPr lang="nl-NL">
                <a:solidFill>
                  <a:schemeClr val="bg1"/>
                </a:solidFill>
              </a:rPr>
              <a:t>Stappenplan studiekeuze</a:t>
            </a:r>
            <a:endParaRPr lang="nl-NL">
              <a:solidFill>
                <a:schemeClr val="bg1"/>
              </a:solidFill>
              <a:ea typeface="Calibri"/>
              <a:cs typeface="Calibri"/>
            </a:endParaRPr>
          </a:p>
          <a:p>
            <a:pPr>
              <a:buFontTx/>
              <a:buChar char="-"/>
            </a:pPr>
            <a:r>
              <a:rPr lang="nl-NL">
                <a:solidFill>
                  <a:schemeClr val="bg1"/>
                </a:solidFill>
              </a:rPr>
              <a:t>Studentenhuisvesting</a:t>
            </a:r>
            <a:endParaRPr lang="nl-NL">
              <a:solidFill>
                <a:schemeClr val="bg1"/>
              </a:solidFill>
              <a:ea typeface="Calibri"/>
              <a:cs typeface="Calibri"/>
            </a:endParaRPr>
          </a:p>
          <a:p>
            <a:pPr>
              <a:buFontTx/>
              <a:buChar char="-"/>
            </a:pPr>
            <a:r>
              <a:rPr lang="nl-NL">
                <a:solidFill>
                  <a:schemeClr val="bg1"/>
                </a:solidFill>
              </a:rPr>
              <a:t>Studiefinanciering</a:t>
            </a:r>
            <a:endParaRPr lang="nl-NL">
              <a:solidFill>
                <a:schemeClr val="bg1"/>
              </a:solidFill>
              <a:ea typeface="Calibri"/>
              <a:cs typeface="Calibri"/>
            </a:endParaRPr>
          </a:p>
          <a:p>
            <a:pPr>
              <a:buFontTx/>
              <a:buChar char="-"/>
            </a:pPr>
            <a:r>
              <a:rPr lang="nl-NL">
                <a:solidFill>
                  <a:schemeClr val="bg1"/>
                </a:solidFill>
                <a:ea typeface="Calibri"/>
                <a:cs typeface="Calibri"/>
              </a:rPr>
              <a:t>Eerste generatiestudent?</a:t>
            </a:r>
            <a:endParaRPr lang="nl-NL">
              <a:solidFill>
                <a:schemeClr val="bg1"/>
              </a:solidFill>
            </a:endParaRPr>
          </a:p>
          <a:p>
            <a:pPr>
              <a:buFontTx/>
              <a:buChar char="-"/>
            </a:pPr>
            <a:r>
              <a:rPr lang="nl-NL">
                <a:solidFill>
                  <a:schemeClr val="bg1"/>
                </a:solidFill>
              </a:rPr>
              <a:t>Vervolg</a:t>
            </a:r>
            <a:endParaRPr lang="nl-NL">
              <a:solidFill>
                <a:schemeClr val="bg1"/>
              </a:solidFill>
              <a:ea typeface="Calibri"/>
              <a:cs typeface="Calibri"/>
            </a:endParaRPr>
          </a:p>
        </p:txBody>
      </p:sp>
    </p:spTree>
    <p:extLst>
      <p:ext uri="{BB962C8B-B14F-4D97-AF65-F5344CB8AC3E}">
        <p14:creationId xmlns:p14="http://schemas.microsoft.com/office/powerpoint/2010/main" val="3843355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515CCC-97A5-76EF-E718-69045759D0E4}"/>
              </a:ext>
            </a:extLst>
          </p:cNvPr>
          <p:cNvSpPr>
            <a:spLocks noGrp="1"/>
          </p:cNvSpPr>
          <p:nvPr>
            <p:ph type="title"/>
          </p:nvPr>
        </p:nvSpPr>
        <p:spPr/>
        <p:txBody>
          <a:bodyPr/>
          <a:lstStyle/>
          <a:p>
            <a:r>
              <a:rPr lang="nl-NL">
                <a:solidFill>
                  <a:schemeClr val="bg1"/>
                </a:solidFill>
              </a:rPr>
              <a:t>Intro</a:t>
            </a:r>
            <a:endParaRPr lang="nl-NL"/>
          </a:p>
        </p:txBody>
      </p:sp>
      <p:sp>
        <p:nvSpPr>
          <p:cNvPr id="3" name="Tijdelijke aanduiding voor inhoud 2">
            <a:extLst>
              <a:ext uri="{FF2B5EF4-FFF2-40B4-BE49-F238E27FC236}">
                <a16:creationId xmlns:a16="http://schemas.microsoft.com/office/drawing/2014/main" id="{1E7A44CE-6B32-2242-51F9-EF817B75A4BC}"/>
              </a:ext>
            </a:extLst>
          </p:cNvPr>
          <p:cNvSpPr>
            <a:spLocks noGrp="1"/>
          </p:cNvSpPr>
          <p:nvPr>
            <p:ph idx="1"/>
          </p:nvPr>
        </p:nvSpPr>
        <p:spPr>
          <a:xfrm>
            <a:off x="838200" y="2209799"/>
            <a:ext cx="10515600" cy="3967163"/>
          </a:xfrm>
        </p:spPr>
        <p:txBody>
          <a:bodyPr vert="horz" lIns="91440" tIns="45720" rIns="91440" bIns="45720" rtlCol="0" anchor="t">
            <a:normAutofit/>
          </a:bodyPr>
          <a:lstStyle/>
          <a:p>
            <a:r>
              <a:rPr lang="nl-NL">
                <a:solidFill>
                  <a:schemeClr val="bg1"/>
                </a:solidFill>
              </a:rPr>
              <a:t>Ties </a:t>
            </a:r>
            <a:r>
              <a:rPr lang="nl-NL" err="1">
                <a:solidFill>
                  <a:schemeClr val="bg1"/>
                </a:solidFill>
              </a:rPr>
              <a:t>Draper</a:t>
            </a:r>
            <a:r>
              <a:rPr lang="nl-NL">
                <a:solidFill>
                  <a:schemeClr val="bg1"/>
                </a:solidFill>
              </a:rPr>
              <a:t>, decaan 5 en 6</a:t>
            </a:r>
          </a:p>
          <a:p>
            <a:r>
              <a:rPr lang="nl-NL">
                <a:solidFill>
                  <a:schemeClr val="bg1"/>
                </a:solidFill>
              </a:rPr>
              <a:t>Maina van Ierland, decaan 3 en 4</a:t>
            </a:r>
          </a:p>
          <a:p>
            <a:endParaRPr lang="nl-NL">
              <a:solidFill>
                <a:schemeClr val="bg1"/>
              </a:solidFill>
            </a:endParaRPr>
          </a:p>
        </p:txBody>
      </p:sp>
    </p:spTree>
    <p:extLst>
      <p:ext uri="{BB962C8B-B14F-4D97-AF65-F5344CB8AC3E}">
        <p14:creationId xmlns:p14="http://schemas.microsoft.com/office/powerpoint/2010/main" val="412686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E231B1-6B59-7E1C-4805-C298725FA95C}"/>
              </a:ext>
            </a:extLst>
          </p:cNvPr>
          <p:cNvSpPr>
            <a:spLocks noGrp="1"/>
          </p:cNvSpPr>
          <p:nvPr>
            <p:ph type="title"/>
          </p:nvPr>
        </p:nvSpPr>
        <p:spPr>
          <a:xfrm>
            <a:off x="838201" y="321467"/>
            <a:ext cx="6600825" cy="1325563"/>
          </a:xfrm>
        </p:spPr>
        <p:txBody>
          <a:bodyPr/>
          <a:lstStyle/>
          <a:p>
            <a:r>
              <a:rPr lang="nl-NL">
                <a:solidFill>
                  <a:schemeClr val="bg1"/>
                </a:solidFill>
              </a:rPr>
              <a:t>Opzet studiekeuze maken</a:t>
            </a:r>
          </a:p>
        </p:txBody>
      </p:sp>
      <p:sp>
        <p:nvSpPr>
          <p:cNvPr id="3" name="Tijdelijke aanduiding voor inhoud 2">
            <a:extLst>
              <a:ext uri="{FF2B5EF4-FFF2-40B4-BE49-F238E27FC236}">
                <a16:creationId xmlns:a16="http://schemas.microsoft.com/office/drawing/2014/main" id="{C0576662-7EF3-D8AE-94AF-3034AAA75990}"/>
              </a:ext>
            </a:extLst>
          </p:cNvPr>
          <p:cNvSpPr>
            <a:spLocks noGrp="1"/>
          </p:cNvSpPr>
          <p:nvPr>
            <p:ph idx="1"/>
          </p:nvPr>
        </p:nvSpPr>
        <p:spPr>
          <a:xfrm>
            <a:off x="7620000" y="751114"/>
            <a:ext cx="3733799" cy="5425849"/>
          </a:xfrm>
        </p:spPr>
        <p:txBody>
          <a:bodyPr>
            <a:normAutofit/>
          </a:bodyPr>
          <a:lstStyle/>
          <a:p>
            <a:pPr marL="0" indent="0">
              <a:buNone/>
            </a:pPr>
            <a:r>
              <a:rPr lang="nl-NL">
                <a:solidFill>
                  <a:schemeClr val="bg1"/>
                </a:solidFill>
              </a:rPr>
              <a:t>Maak een plan.</a:t>
            </a:r>
          </a:p>
          <a:p>
            <a:pPr marL="0" indent="0">
              <a:buNone/>
            </a:pPr>
            <a:endParaRPr lang="nl-NL">
              <a:solidFill>
                <a:schemeClr val="bg1"/>
              </a:solidFill>
            </a:endParaRPr>
          </a:p>
          <a:p>
            <a:pPr marL="0" indent="0">
              <a:buNone/>
            </a:pPr>
            <a:r>
              <a:rPr lang="nl-NL">
                <a:solidFill>
                  <a:schemeClr val="bg1"/>
                </a:solidFill>
              </a:rPr>
              <a:t>Wees niet bang om fouten te maken.</a:t>
            </a:r>
          </a:p>
          <a:p>
            <a:pPr marL="0" indent="0">
              <a:buNone/>
            </a:pPr>
            <a:endParaRPr lang="nl-NL">
              <a:solidFill>
                <a:schemeClr val="bg1"/>
              </a:solidFill>
            </a:endParaRPr>
          </a:p>
          <a:p>
            <a:pPr marL="0" indent="0">
              <a:buNone/>
            </a:pPr>
            <a:r>
              <a:rPr lang="nl-NL">
                <a:solidFill>
                  <a:schemeClr val="bg1"/>
                </a:solidFill>
              </a:rPr>
              <a:t>Verschillende routes naar verschillende uitkomsten.</a:t>
            </a:r>
          </a:p>
          <a:p>
            <a:pPr marL="0" indent="0">
              <a:buNone/>
            </a:pPr>
            <a:endParaRPr lang="nl-NL">
              <a:solidFill>
                <a:schemeClr val="bg1"/>
              </a:solidFill>
            </a:endParaRPr>
          </a:p>
          <a:p>
            <a:pPr marL="0" indent="0">
              <a:buNone/>
            </a:pPr>
            <a:r>
              <a:rPr lang="nl-NL">
                <a:solidFill>
                  <a:schemeClr val="bg1"/>
                </a:solidFill>
              </a:rPr>
              <a:t>Je ontwikkelen doe je je leven lang.</a:t>
            </a:r>
          </a:p>
        </p:txBody>
      </p:sp>
      <p:pic>
        <p:nvPicPr>
          <p:cNvPr id="5" name="Afbeelding 4" descr="Afbeelding met buitenshuis, infrastructuur, spaghettiknooppunt, gebouw&#10;&#10;Automatisch gegenereerde beschrijving">
            <a:extLst>
              <a:ext uri="{FF2B5EF4-FFF2-40B4-BE49-F238E27FC236}">
                <a16:creationId xmlns:a16="http://schemas.microsoft.com/office/drawing/2014/main" id="{B5803B81-B831-80FA-5411-7501BBBF8C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1" y="2156506"/>
            <a:ext cx="6030686" cy="4020457"/>
          </a:xfrm>
          <a:prstGeom prst="rect">
            <a:avLst/>
          </a:prstGeom>
        </p:spPr>
      </p:pic>
    </p:spTree>
    <p:extLst>
      <p:ext uri="{BB962C8B-B14F-4D97-AF65-F5344CB8AC3E}">
        <p14:creationId xmlns:p14="http://schemas.microsoft.com/office/powerpoint/2010/main" val="1054414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E231B1-6B59-7E1C-4805-C298725FA95C}"/>
              </a:ext>
            </a:extLst>
          </p:cNvPr>
          <p:cNvSpPr>
            <a:spLocks noGrp="1"/>
          </p:cNvSpPr>
          <p:nvPr>
            <p:ph type="title"/>
          </p:nvPr>
        </p:nvSpPr>
        <p:spPr/>
        <p:txBody>
          <a:bodyPr/>
          <a:lstStyle/>
          <a:p>
            <a:r>
              <a:rPr lang="nl-NL">
                <a:solidFill>
                  <a:schemeClr val="bg1"/>
                </a:solidFill>
                <a:hlinkClick r:id="rId3"/>
              </a:rPr>
              <a:t>Verschil HBO-WO</a:t>
            </a:r>
            <a:endParaRPr lang="nl-NL">
              <a:solidFill>
                <a:schemeClr val="bg1"/>
              </a:solidFill>
            </a:endParaRPr>
          </a:p>
        </p:txBody>
      </p:sp>
      <p:sp>
        <p:nvSpPr>
          <p:cNvPr id="3" name="Tijdelijke aanduiding voor inhoud 2">
            <a:extLst>
              <a:ext uri="{FF2B5EF4-FFF2-40B4-BE49-F238E27FC236}">
                <a16:creationId xmlns:a16="http://schemas.microsoft.com/office/drawing/2014/main" id="{C0576662-7EF3-D8AE-94AF-3034AAA75990}"/>
              </a:ext>
            </a:extLst>
          </p:cNvPr>
          <p:cNvSpPr>
            <a:spLocks noGrp="1"/>
          </p:cNvSpPr>
          <p:nvPr>
            <p:ph idx="1"/>
          </p:nvPr>
        </p:nvSpPr>
        <p:spPr/>
        <p:txBody>
          <a:bodyPr/>
          <a:lstStyle/>
          <a:p>
            <a:pPr marL="0" indent="0">
              <a:buNone/>
            </a:pPr>
            <a:endParaRPr lang="nl-NL">
              <a:solidFill>
                <a:schemeClr val="bg1"/>
              </a:solidFill>
            </a:endParaRPr>
          </a:p>
        </p:txBody>
      </p:sp>
      <p:pic>
        <p:nvPicPr>
          <p:cNvPr id="5" name="Afbeelding 4">
            <a:extLst>
              <a:ext uri="{FF2B5EF4-FFF2-40B4-BE49-F238E27FC236}">
                <a16:creationId xmlns:a16="http://schemas.microsoft.com/office/drawing/2014/main" id="{0601421A-7B51-9C5C-2012-B259B0C44C33}"/>
              </a:ext>
            </a:extLst>
          </p:cNvPr>
          <p:cNvPicPr>
            <a:picLocks noChangeAspect="1"/>
          </p:cNvPicPr>
          <p:nvPr/>
        </p:nvPicPr>
        <p:blipFill>
          <a:blip r:embed="rId4"/>
          <a:stretch>
            <a:fillRect/>
          </a:stretch>
        </p:blipFill>
        <p:spPr>
          <a:xfrm>
            <a:off x="5800493" y="0"/>
            <a:ext cx="5553307" cy="6858000"/>
          </a:xfrm>
          <a:prstGeom prst="rect">
            <a:avLst/>
          </a:prstGeom>
        </p:spPr>
      </p:pic>
    </p:spTree>
    <p:extLst>
      <p:ext uri="{BB962C8B-B14F-4D97-AF65-F5344CB8AC3E}">
        <p14:creationId xmlns:p14="http://schemas.microsoft.com/office/powerpoint/2010/main" val="478969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E231B1-6B59-7E1C-4805-C298725FA95C}"/>
              </a:ext>
            </a:extLst>
          </p:cNvPr>
          <p:cNvSpPr>
            <a:spLocks noGrp="1"/>
          </p:cNvSpPr>
          <p:nvPr>
            <p:ph type="title"/>
          </p:nvPr>
        </p:nvSpPr>
        <p:spPr/>
        <p:txBody>
          <a:bodyPr/>
          <a:lstStyle/>
          <a:p>
            <a:endParaRPr lang="nl-NL">
              <a:solidFill>
                <a:schemeClr val="bg1"/>
              </a:solidFill>
            </a:endParaRPr>
          </a:p>
        </p:txBody>
      </p:sp>
      <p:sp>
        <p:nvSpPr>
          <p:cNvPr id="3" name="Tijdelijke aanduiding voor inhoud 2">
            <a:extLst>
              <a:ext uri="{FF2B5EF4-FFF2-40B4-BE49-F238E27FC236}">
                <a16:creationId xmlns:a16="http://schemas.microsoft.com/office/drawing/2014/main" id="{C0576662-7EF3-D8AE-94AF-3034AAA75990}"/>
              </a:ext>
            </a:extLst>
          </p:cNvPr>
          <p:cNvSpPr>
            <a:spLocks noGrp="1"/>
          </p:cNvSpPr>
          <p:nvPr>
            <p:ph idx="1"/>
          </p:nvPr>
        </p:nvSpPr>
        <p:spPr/>
        <p:txBody>
          <a:bodyPr/>
          <a:lstStyle/>
          <a:p>
            <a:pPr marL="0" indent="0">
              <a:buNone/>
            </a:pPr>
            <a:endParaRPr lang="nl-NL">
              <a:solidFill>
                <a:schemeClr val="bg1"/>
              </a:solidFill>
            </a:endParaRPr>
          </a:p>
        </p:txBody>
      </p:sp>
      <p:pic>
        <p:nvPicPr>
          <p:cNvPr id="5" name="Afbeelding 4">
            <a:extLst>
              <a:ext uri="{FF2B5EF4-FFF2-40B4-BE49-F238E27FC236}">
                <a16:creationId xmlns:a16="http://schemas.microsoft.com/office/drawing/2014/main" id="{F90553FA-EDC6-AF6B-138F-B14F02EB68B6}"/>
              </a:ext>
            </a:extLst>
          </p:cNvPr>
          <p:cNvPicPr>
            <a:picLocks noChangeAspect="1"/>
          </p:cNvPicPr>
          <p:nvPr/>
        </p:nvPicPr>
        <p:blipFill>
          <a:blip r:embed="rId3"/>
          <a:stretch>
            <a:fillRect/>
          </a:stretch>
        </p:blipFill>
        <p:spPr>
          <a:xfrm>
            <a:off x="1230013" y="0"/>
            <a:ext cx="9731973" cy="6858000"/>
          </a:xfrm>
          <a:prstGeom prst="rect">
            <a:avLst/>
          </a:prstGeom>
        </p:spPr>
      </p:pic>
    </p:spTree>
    <p:extLst>
      <p:ext uri="{BB962C8B-B14F-4D97-AF65-F5344CB8AC3E}">
        <p14:creationId xmlns:p14="http://schemas.microsoft.com/office/powerpoint/2010/main" val="184631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E231B1-6B59-7E1C-4805-C298725FA95C}"/>
              </a:ext>
            </a:extLst>
          </p:cNvPr>
          <p:cNvSpPr>
            <a:spLocks noGrp="1"/>
          </p:cNvSpPr>
          <p:nvPr>
            <p:ph type="title"/>
          </p:nvPr>
        </p:nvSpPr>
        <p:spPr>
          <a:xfrm>
            <a:off x="6048375" y="306614"/>
            <a:ext cx="6143625" cy="1325563"/>
          </a:xfrm>
        </p:spPr>
        <p:txBody>
          <a:bodyPr>
            <a:noAutofit/>
          </a:bodyPr>
          <a:lstStyle/>
          <a:p>
            <a:pPr algn="ctr"/>
            <a:r>
              <a:rPr lang="nl-NL" sz="6000" b="1">
                <a:solidFill>
                  <a:schemeClr val="bg1"/>
                </a:solidFill>
              </a:rPr>
              <a:t>Stappenplan </a:t>
            </a:r>
            <a:br>
              <a:rPr lang="nl-NL" sz="6000" b="1">
                <a:solidFill>
                  <a:schemeClr val="bg1"/>
                </a:solidFill>
              </a:rPr>
            </a:br>
            <a:r>
              <a:rPr lang="nl-NL" sz="6000" b="1">
                <a:solidFill>
                  <a:schemeClr val="bg1"/>
                </a:solidFill>
              </a:rPr>
              <a:t>studiekeuze</a:t>
            </a:r>
          </a:p>
        </p:txBody>
      </p:sp>
      <p:sp>
        <p:nvSpPr>
          <p:cNvPr id="3" name="Tijdelijke aanduiding voor inhoud 2">
            <a:extLst>
              <a:ext uri="{FF2B5EF4-FFF2-40B4-BE49-F238E27FC236}">
                <a16:creationId xmlns:a16="http://schemas.microsoft.com/office/drawing/2014/main" id="{C0576662-7EF3-D8AE-94AF-3034AAA75990}"/>
              </a:ext>
            </a:extLst>
          </p:cNvPr>
          <p:cNvSpPr>
            <a:spLocks noGrp="1"/>
          </p:cNvSpPr>
          <p:nvPr>
            <p:ph idx="1"/>
          </p:nvPr>
        </p:nvSpPr>
        <p:spPr>
          <a:xfrm>
            <a:off x="478971" y="621505"/>
            <a:ext cx="5617029" cy="6020651"/>
          </a:xfrm>
        </p:spPr>
        <p:txBody>
          <a:bodyPr>
            <a:normAutofit lnSpcReduction="10000"/>
          </a:bodyPr>
          <a:lstStyle/>
          <a:p>
            <a:pPr marL="0" indent="0">
              <a:buNone/>
            </a:pPr>
            <a:r>
              <a:rPr lang="nl-NL" b="1">
                <a:solidFill>
                  <a:schemeClr val="bg1"/>
                </a:solidFill>
              </a:rPr>
              <a:t>Stap 1</a:t>
            </a:r>
          </a:p>
          <a:p>
            <a:pPr marL="0" indent="0">
              <a:buNone/>
            </a:pPr>
            <a:r>
              <a:rPr lang="nl-NL">
                <a:solidFill>
                  <a:schemeClr val="bg1"/>
                </a:solidFill>
                <a:hlinkClick r:id="rId3"/>
              </a:rPr>
              <a:t>Begin bij jezelf</a:t>
            </a:r>
            <a:r>
              <a:rPr lang="nl-NL">
                <a:solidFill>
                  <a:schemeClr val="bg1"/>
                </a:solidFill>
              </a:rPr>
              <a:t> &gt; </a:t>
            </a:r>
            <a:r>
              <a:rPr lang="nl-NL">
                <a:solidFill>
                  <a:schemeClr val="bg1"/>
                </a:solidFill>
                <a:hlinkClick r:id="rId4"/>
              </a:rPr>
              <a:t>wat vind je leuk</a:t>
            </a:r>
            <a:r>
              <a:rPr lang="nl-NL">
                <a:solidFill>
                  <a:schemeClr val="bg1"/>
                </a:solidFill>
              </a:rPr>
              <a:t>?</a:t>
            </a:r>
          </a:p>
          <a:p>
            <a:pPr marL="0" indent="0">
              <a:buNone/>
            </a:pPr>
            <a:endParaRPr lang="nl-NL">
              <a:solidFill>
                <a:schemeClr val="bg1"/>
              </a:solidFill>
            </a:endParaRPr>
          </a:p>
          <a:p>
            <a:pPr marL="0" indent="0">
              <a:buNone/>
            </a:pPr>
            <a:r>
              <a:rPr lang="nl-NL" b="1">
                <a:solidFill>
                  <a:schemeClr val="bg1"/>
                </a:solidFill>
              </a:rPr>
              <a:t>Stap 2</a:t>
            </a:r>
          </a:p>
          <a:p>
            <a:pPr marL="0" indent="0">
              <a:buNone/>
            </a:pPr>
            <a:r>
              <a:rPr lang="nl-NL">
                <a:solidFill>
                  <a:schemeClr val="bg1"/>
                </a:solidFill>
              </a:rPr>
              <a:t>Oriënteren en verkennen &gt; gesprekken, </a:t>
            </a:r>
            <a:r>
              <a:rPr lang="nl-NL">
                <a:solidFill>
                  <a:schemeClr val="bg1"/>
                </a:solidFill>
                <a:hlinkClick r:id="rId5"/>
              </a:rPr>
              <a:t>websites</a:t>
            </a:r>
            <a:r>
              <a:rPr lang="nl-NL">
                <a:solidFill>
                  <a:schemeClr val="bg1"/>
                </a:solidFill>
              </a:rPr>
              <a:t>, </a:t>
            </a:r>
            <a:r>
              <a:rPr lang="nl-NL">
                <a:solidFill>
                  <a:schemeClr val="bg1"/>
                </a:solidFill>
                <a:hlinkClick r:id="rId6"/>
              </a:rPr>
              <a:t>open dagen</a:t>
            </a:r>
            <a:r>
              <a:rPr lang="nl-NL">
                <a:solidFill>
                  <a:schemeClr val="bg1"/>
                </a:solidFill>
              </a:rPr>
              <a:t>, </a:t>
            </a:r>
            <a:r>
              <a:rPr lang="nl-NL">
                <a:solidFill>
                  <a:schemeClr val="bg1"/>
                </a:solidFill>
                <a:hlinkClick r:id="rId7"/>
              </a:rPr>
              <a:t>buitenland</a:t>
            </a:r>
            <a:r>
              <a:rPr lang="nl-NL">
                <a:solidFill>
                  <a:schemeClr val="bg1"/>
                </a:solidFill>
              </a:rPr>
              <a:t>?</a:t>
            </a:r>
          </a:p>
          <a:p>
            <a:pPr marL="0" indent="0">
              <a:buNone/>
            </a:pPr>
            <a:endParaRPr lang="nl-NL">
              <a:solidFill>
                <a:schemeClr val="bg1"/>
              </a:solidFill>
            </a:endParaRPr>
          </a:p>
          <a:p>
            <a:pPr marL="0" indent="0">
              <a:buNone/>
            </a:pPr>
            <a:r>
              <a:rPr lang="nl-NL" b="1">
                <a:solidFill>
                  <a:schemeClr val="bg1"/>
                </a:solidFill>
              </a:rPr>
              <a:t>Stap 3</a:t>
            </a:r>
          </a:p>
          <a:p>
            <a:pPr marL="0" indent="0">
              <a:buNone/>
            </a:pPr>
            <a:r>
              <a:rPr lang="nl-NL">
                <a:solidFill>
                  <a:schemeClr val="bg1"/>
                </a:solidFill>
              </a:rPr>
              <a:t>Verdiepen &gt; </a:t>
            </a:r>
            <a:r>
              <a:rPr lang="nl-NL">
                <a:solidFill>
                  <a:schemeClr val="bg1"/>
                </a:solidFill>
                <a:hlinkClick r:id="rId8"/>
              </a:rPr>
              <a:t>proefstuderen</a:t>
            </a:r>
            <a:r>
              <a:rPr lang="nl-NL">
                <a:solidFill>
                  <a:schemeClr val="bg1"/>
                </a:solidFill>
              </a:rPr>
              <a:t>, </a:t>
            </a:r>
            <a:r>
              <a:rPr lang="nl-NL">
                <a:solidFill>
                  <a:schemeClr val="bg1"/>
                </a:solidFill>
                <a:hlinkClick r:id="rId9"/>
              </a:rPr>
              <a:t>steden</a:t>
            </a:r>
            <a:r>
              <a:rPr lang="nl-NL">
                <a:solidFill>
                  <a:schemeClr val="bg1"/>
                </a:solidFill>
              </a:rPr>
              <a:t>?</a:t>
            </a:r>
          </a:p>
          <a:p>
            <a:pPr marL="0" indent="0">
              <a:buNone/>
            </a:pPr>
            <a:endParaRPr lang="nl-NL">
              <a:solidFill>
                <a:schemeClr val="bg1"/>
              </a:solidFill>
            </a:endParaRPr>
          </a:p>
          <a:p>
            <a:pPr marL="0" indent="0">
              <a:buNone/>
            </a:pPr>
            <a:r>
              <a:rPr lang="nl-NL" b="1">
                <a:solidFill>
                  <a:schemeClr val="bg1"/>
                </a:solidFill>
              </a:rPr>
              <a:t>Stap 4</a:t>
            </a:r>
          </a:p>
          <a:p>
            <a:pPr marL="0" indent="0">
              <a:buNone/>
            </a:pPr>
            <a:r>
              <a:rPr lang="nl-NL">
                <a:solidFill>
                  <a:schemeClr val="bg1"/>
                </a:solidFill>
              </a:rPr>
              <a:t>Beslissen</a:t>
            </a:r>
          </a:p>
        </p:txBody>
      </p:sp>
      <p:pic>
        <p:nvPicPr>
          <p:cNvPr id="5" name="Afbeelding 4" descr="Afbeelding met Menselijk gezicht, kleding, persoon, Modeaccessoire&#10;&#10;Automatisch gegenereerde beschrijving">
            <a:extLst>
              <a:ext uri="{FF2B5EF4-FFF2-40B4-BE49-F238E27FC236}">
                <a16:creationId xmlns:a16="http://schemas.microsoft.com/office/drawing/2014/main" id="{EB5F1923-EB3C-74F4-5FFF-CCFC80EBDF4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49093" y="1879657"/>
            <a:ext cx="4762500" cy="4762500"/>
          </a:xfrm>
          <a:prstGeom prst="rect">
            <a:avLst/>
          </a:prstGeom>
        </p:spPr>
      </p:pic>
    </p:spTree>
    <p:extLst>
      <p:ext uri="{BB962C8B-B14F-4D97-AF65-F5344CB8AC3E}">
        <p14:creationId xmlns:p14="http://schemas.microsoft.com/office/powerpoint/2010/main" val="3171510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ACC4DB-6FF2-5D84-08B9-3263C10E06CC}"/>
              </a:ext>
            </a:extLst>
          </p:cNvPr>
          <p:cNvSpPr>
            <a:spLocks noGrp="1"/>
          </p:cNvSpPr>
          <p:nvPr>
            <p:ph type="title"/>
          </p:nvPr>
        </p:nvSpPr>
        <p:spPr/>
        <p:txBody>
          <a:bodyPr/>
          <a:lstStyle/>
          <a:p>
            <a:r>
              <a:rPr lang="nl-NL">
                <a:solidFill>
                  <a:schemeClr val="bg1"/>
                </a:solidFill>
              </a:rPr>
              <a:t>Keuze gemaakt?</a:t>
            </a:r>
          </a:p>
        </p:txBody>
      </p:sp>
      <p:sp>
        <p:nvSpPr>
          <p:cNvPr id="3" name="Tijdelijke aanduiding voor inhoud 2">
            <a:extLst>
              <a:ext uri="{FF2B5EF4-FFF2-40B4-BE49-F238E27FC236}">
                <a16:creationId xmlns:a16="http://schemas.microsoft.com/office/drawing/2014/main" id="{C6693E91-EAED-E59E-F2C9-CD7E87458DCE}"/>
              </a:ext>
            </a:extLst>
          </p:cNvPr>
          <p:cNvSpPr>
            <a:spLocks noGrp="1"/>
          </p:cNvSpPr>
          <p:nvPr>
            <p:ph idx="1"/>
          </p:nvPr>
        </p:nvSpPr>
        <p:spPr/>
        <p:txBody>
          <a:bodyPr/>
          <a:lstStyle/>
          <a:p>
            <a:r>
              <a:rPr lang="nl-NL">
                <a:solidFill>
                  <a:schemeClr val="bg1"/>
                </a:solidFill>
              </a:rPr>
              <a:t>Inschrijven &gt; </a:t>
            </a:r>
            <a:r>
              <a:rPr lang="nl-NL">
                <a:solidFill>
                  <a:schemeClr val="bg1"/>
                </a:solidFill>
                <a:hlinkClick r:id="rId3"/>
              </a:rPr>
              <a:t>Studielink</a:t>
            </a:r>
            <a:r>
              <a:rPr lang="nl-NL">
                <a:solidFill>
                  <a:schemeClr val="bg1"/>
                </a:solidFill>
              </a:rPr>
              <a:t>, </a:t>
            </a:r>
            <a:r>
              <a:rPr lang="nl-NL">
                <a:solidFill>
                  <a:schemeClr val="bg1"/>
                </a:solidFill>
                <a:hlinkClick r:id="rId4"/>
              </a:rPr>
              <a:t>DigiD</a:t>
            </a:r>
            <a:endParaRPr lang="nl-NL">
              <a:solidFill>
                <a:schemeClr val="bg1"/>
              </a:solidFill>
            </a:endParaRPr>
          </a:p>
          <a:p>
            <a:r>
              <a:rPr lang="nl-NL">
                <a:solidFill>
                  <a:schemeClr val="bg1"/>
                </a:solidFill>
                <a:hlinkClick r:id="rId5"/>
              </a:rPr>
              <a:t>Numerus fixus</a:t>
            </a:r>
            <a:r>
              <a:rPr lang="nl-NL">
                <a:solidFill>
                  <a:schemeClr val="bg1"/>
                </a:solidFill>
              </a:rPr>
              <a:t>: </a:t>
            </a:r>
            <a:r>
              <a:rPr lang="nl-NL">
                <a:solidFill>
                  <a:schemeClr val="bg1"/>
                </a:solidFill>
                <a:hlinkClick r:id="rId6"/>
              </a:rPr>
              <a:t>15 januari</a:t>
            </a:r>
            <a:r>
              <a:rPr lang="nl-NL">
                <a:solidFill>
                  <a:schemeClr val="bg1"/>
                </a:solidFill>
              </a:rPr>
              <a:t> deadline (</a:t>
            </a:r>
            <a:r>
              <a:rPr lang="nl-NL">
                <a:solidFill>
                  <a:schemeClr val="bg1"/>
                </a:solidFill>
                <a:hlinkClick r:id="rId7"/>
              </a:rPr>
              <a:t>Studiekeuze123</a:t>
            </a:r>
            <a:r>
              <a:rPr lang="nl-NL">
                <a:solidFill>
                  <a:schemeClr val="bg1"/>
                </a:solidFill>
              </a:rPr>
              <a:t>)</a:t>
            </a:r>
          </a:p>
          <a:p>
            <a:r>
              <a:rPr lang="nl-NL">
                <a:solidFill>
                  <a:schemeClr val="bg1"/>
                </a:solidFill>
              </a:rPr>
              <a:t>Overige opleidingen: </a:t>
            </a:r>
            <a:r>
              <a:rPr lang="nl-NL">
                <a:solidFill>
                  <a:schemeClr val="bg1"/>
                </a:solidFill>
                <a:hlinkClick r:id="rId8"/>
              </a:rPr>
              <a:t>1 mei</a:t>
            </a:r>
            <a:r>
              <a:rPr lang="nl-NL">
                <a:solidFill>
                  <a:schemeClr val="bg1"/>
                </a:solidFill>
              </a:rPr>
              <a:t> deadline</a:t>
            </a:r>
          </a:p>
          <a:p>
            <a:r>
              <a:rPr lang="nl-NL">
                <a:solidFill>
                  <a:schemeClr val="bg1"/>
                </a:solidFill>
                <a:hlinkClick r:id="rId9"/>
              </a:rPr>
              <a:t>Decentrale selectie</a:t>
            </a:r>
            <a:r>
              <a:rPr lang="nl-NL">
                <a:solidFill>
                  <a:schemeClr val="bg1"/>
                </a:solidFill>
              </a:rPr>
              <a:t> of </a:t>
            </a:r>
            <a:r>
              <a:rPr lang="nl-NL">
                <a:solidFill>
                  <a:schemeClr val="bg1"/>
                </a:solidFill>
                <a:hlinkClick r:id="rId10"/>
              </a:rPr>
              <a:t>studiekeuzecheck</a:t>
            </a:r>
            <a:endParaRPr lang="nl-NL">
              <a:solidFill>
                <a:schemeClr val="bg1"/>
              </a:solidFill>
            </a:endParaRPr>
          </a:p>
        </p:txBody>
      </p:sp>
      <p:pic>
        <p:nvPicPr>
          <p:cNvPr id="7" name="Afbeelding 6">
            <a:extLst>
              <a:ext uri="{FF2B5EF4-FFF2-40B4-BE49-F238E27FC236}">
                <a16:creationId xmlns:a16="http://schemas.microsoft.com/office/drawing/2014/main" id="{3342AEDC-E3D3-28B4-13BC-7651864EB070}"/>
              </a:ext>
            </a:extLst>
          </p:cNvPr>
          <p:cNvPicPr>
            <a:picLocks noChangeAspect="1"/>
          </p:cNvPicPr>
          <p:nvPr/>
        </p:nvPicPr>
        <p:blipFill>
          <a:blip r:embed="rId11"/>
          <a:stretch>
            <a:fillRect/>
          </a:stretch>
        </p:blipFill>
        <p:spPr>
          <a:xfrm>
            <a:off x="0" y="4083087"/>
            <a:ext cx="6096000" cy="2774913"/>
          </a:xfrm>
          <a:prstGeom prst="rect">
            <a:avLst/>
          </a:prstGeom>
        </p:spPr>
      </p:pic>
      <p:pic>
        <p:nvPicPr>
          <p:cNvPr id="9" name="Afbeelding 8">
            <a:extLst>
              <a:ext uri="{FF2B5EF4-FFF2-40B4-BE49-F238E27FC236}">
                <a16:creationId xmlns:a16="http://schemas.microsoft.com/office/drawing/2014/main" id="{F57C6F4B-9AC8-6941-DDB1-EBE51BB6820F}"/>
              </a:ext>
            </a:extLst>
          </p:cNvPr>
          <p:cNvPicPr>
            <a:picLocks noChangeAspect="1"/>
          </p:cNvPicPr>
          <p:nvPr/>
        </p:nvPicPr>
        <p:blipFill>
          <a:blip r:embed="rId12"/>
          <a:stretch>
            <a:fillRect/>
          </a:stretch>
        </p:blipFill>
        <p:spPr>
          <a:xfrm>
            <a:off x="5566968" y="4083088"/>
            <a:ext cx="6625032" cy="3068339"/>
          </a:xfrm>
          <a:prstGeom prst="rect">
            <a:avLst/>
          </a:prstGeom>
        </p:spPr>
      </p:pic>
    </p:spTree>
    <p:extLst>
      <p:ext uri="{BB962C8B-B14F-4D97-AF65-F5344CB8AC3E}">
        <p14:creationId xmlns:p14="http://schemas.microsoft.com/office/powerpoint/2010/main" val="313037263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6ce3cc2-855f-457d-abee-35505ba6cf9a">
      <Terms xmlns="http://schemas.microsoft.com/office/infopath/2007/PartnerControls"/>
    </lcf76f155ced4ddcb4097134ff3c332f>
    <TaxCatchAll xmlns="fc859db7-64a9-48d3-b6f4-67f03198f7b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0C639FF2085B04EA531C3C0ABF13A98" ma:contentTypeVersion="15" ma:contentTypeDescription="Een nieuw document maken." ma:contentTypeScope="" ma:versionID="e42279a52a91e736ec0b2b579e50508b">
  <xsd:schema xmlns:xsd="http://www.w3.org/2001/XMLSchema" xmlns:xs="http://www.w3.org/2001/XMLSchema" xmlns:p="http://schemas.microsoft.com/office/2006/metadata/properties" xmlns:ns2="a6ce3cc2-855f-457d-abee-35505ba6cf9a" xmlns:ns3="fc859db7-64a9-48d3-b6f4-67f03198f7ba" targetNamespace="http://schemas.microsoft.com/office/2006/metadata/properties" ma:root="true" ma:fieldsID="16126e38e57c09c9fb68f4bae334f029" ns2:_="" ns3:_="">
    <xsd:import namespace="a6ce3cc2-855f-457d-abee-35505ba6cf9a"/>
    <xsd:import namespace="fc859db7-64a9-48d3-b6f4-67f03198f7b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ce3cc2-855f-457d-abee-35505ba6c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c7c10262-724b-4469-a671-39891be7a78f"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c859db7-64a9-48d3-b6f4-67f03198f7ba"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element name="TaxCatchAll" ma:index="17" nillable="true" ma:displayName="Taxonomy Catch All Column" ma:hidden="true" ma:list="{3914ddbf-b0eb-40a2-b412-b79a76a399e2}" ma:internalName="TaxCatchAll" ma:showField="CatchAllData" ma:web="fc859db7-64a9-48d3-b6f4-67f03198f7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73D155-2404-4D70-92A8-D50C8A523AA5}">
  <ds:schemaRefs>
    <ds:schemaRef ds:uri="a6ce3cc2-855f-457d-abee-35505ba6cf9a"/>
    <ds:schemaRef ds:uri="fc859db7-64a9-48d3-b6f4-67f03198f7b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955BFE3-A0D0-4F07-9387-2B19A6C0DE75}">
  <ds:schemaRefs>
    <ds:schemaRef ds:uri="http://schemas.microsoft.com/sharepoint/v3/contenttype/forms"/>
  </ds:schemaRefs>
</ds:datastoreItem>
</file>

<file path=customXml/itemProps3.xml><?xml version="1.0" encoding="utf-8"?>
<ds:datastoreItem xmlns:ds="http://schemas.openxmlformats.org/officeDocument/2006/customXml" ds:itemID="{497D9422-BD16-4C29-9A5B-AB3484FD7328}"/>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15</Slides>
  <Notes>14</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Kantoorthema</vt:lpstr>
      <vt:lpstr>Studiekeuzeavond</vt:lpstr>
      <vt:lpstr>Wie wist op zijn/haar zestiende al wat hij/zij wilde worden?</vt:lpstr>
      <vt:lpstr>Programma</vt:lpstr>
      <vt:lpstr>Intro</vt:lpstr>
      <vt:lpstr>Opzet studiekeuze maken</vt:lpstr>
      <vt:lpstr>Verschil HBO-WO</vt:lpstr>
      <vt:lpstr>PowerPoint Presentation</vt:lpstr>
      <vt:lpstr>Stappenplan  studiekeuze</vt:lpstr>
      <vt:lpstr>Keuze gemaakt?</vt:lpstr>
      <vt:lpstr>PowerPoint Presentation</vt:lpstr>
      <vt:lpstr>Studentenhuisvesting</vt:lpstr>
      <vt:lpstr>Studiefinanciering</vt:lpstr>
      <vt:lpstr>Bi-culturele of eerste generatie student?</vt:lpstr>
      <vt:lpstr>Vervolg</vt:lpstr>
      <vt:lpstr>Vragen? Ties: t.draper@hyperionlyceum.vova.nl Maina: m.vanierland@hyperionlyceum.vova.nl</vt:lpstr>
    </vt:vector>
  </TitlesOfParts>
  <Company>ROCvAF VOvA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Studiekeuzeavond</dc:title>
  <dc:creator>Maina van Ierland</dc:creator>
  <cp:revision>9</cp:revision>
  <dcterms:created xsi:type="dcterms:W3CDTF">2024-09-16T09:33:20Z</dcterms:created>
  <dcterms:modified xsi:type="dcterms:W3CDTF">2025-09-11T13:20:17Z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0x010100F0C639FF2085B04EA531C3C0ABF13A98</vt:lpwstr>
  </property>
  <property fmtid="{D5CDD505-2E9C-101B-9397-08002B2CF9AE}" pid="3" name="MediaServiceImageTags">
    <vt:lpwstr/>
  </property>
</Properties>
</file>